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22"/>
  </p:notesMasterIdLst>
  <p:sldIdLst>
    <p:sldId id="260" r:id="rId2"/>
    <p:sldId id="264" r:id="rId3"/>
    <p:sldId id="265" r:id="rId4"/>
    <p:sldId id="266" r:id="rId5"/>
    <p:sldId id="267" r:id="rId6"/>
    <p:sldId id="277" r:id="rId7"/>
    <p:sldId id="268" r:id="rId8"/>
    <p:sldId id="262" r:id="rId9"/>
    <p:sldId id="261" r:id="rId10"/>
    <p:sldId id="263" r:id="rId11"/>
    <p:sldId id="269" r:id="rId12"/>
    <p:sldId id="270" r:id="rId13"/>
    <p:sldId id="271" r:id="rId14"/>
    <p:sldId id="273" r:id="rId15"/>
    <p:sldId id="274" r:id="rId16"/>
    <p:sldId id="275" r:id="rId17"/>
    <p:sldId id="272" r:id="rId18"/>
    <p:sldId id="276" r:id="rId19"/>
    <p:sldId id="278" r:id="rId20"/>
    <p:sldId id="259" r:id="rId21"/>
  </p:sldIdLst>
  <p:sldSz cx="9144000" cy="5143500" type="screen16x9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34" autoAdjust="0"/>
  </p:normalViewPr>
  <p:slideViewPr>
    <p:cSldViewPr snapToGrid="0" snapToObjects="1">
      <p:cViewPr varScale="1">
        <p:scale>
          <a:sx n="135" d="100"/>
          <a:sy n="135" d="100"/>
        </p:scale>
        <p:origin x="92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ven Hernandez Parra" userId="67defb48b8c4ff7f" providerId="LiveId" clId="{5B89C0AF-AF1B-4020-A08A-CE04074D3BB4}"/>
    <pc:docChg chg="custSel addSld delSld modSld">
      <pc:chgData name="Stiven Hernandez Parra" userId="67defb48b8c4ff7f" providerId="LiveId" clId="{5B89C0AF-AF1B-4020-A08A-CE04074D3BB4}" dt="2025-08-22T19:53:46.789" v="16" actId="2696"/>
      <pc:docMkLst>
        <pc:docMk/>
      </pc:docMkLst>
      <pc:sldChg chg="addSp delSp modSp new del mod">
        <pc:chgData name="Stiven Hernandez Parra" userId="67defb48b8c4ff7f" providerId="LiveId" clId="{5B89C0AF-AF1B-4020-A08A-CE04074D3BB4}" dt="2025-08-22T19:53:46.789" v="16" actId="2696"/>
        <pc:sldMkLst>
          <pc:docMk/>
          <pc:sldMk cId="3229773023" sldId="279"/>
        </pc:sldMkLst>
        <pc:picChg chg="add del">
          <ac:chgData name="Stiven Hernandez Parra" userId="67defb48b8c4ff7f" providerId="LiveId" clId="{5B89C0AF-AF1B-4020-A08A-CE04074D3BB4}" dt="2025-08-22T17:52:21.035" v="2" actId="21"/>
          <ac:picMkLst>
            <pc:docMk/>
            <pc:sldMk cId="3229773023" sldId="279"/>
            <ac:picMk id="3" creationId="{0F159B76-20CF-A8FE-0053-34D90235B827}"/>
          </ac:picMkLst>
        </pc:picChg>
        <pc:picChg chg="add del">
          <ac:chgData name="Stiven Hernandez Parra" userId="67defb48b8c4ff7f" providerId="LiveId" clId="{5B89C0AF-AF1B-4020-A08A-CE04074D3BB4}" dt="2025-08-22T17:53:45.978" v="4" actId="21"/>
          <ac:picMkLst>
            <pc:docMk/>
            <pc:sldMk cId="3229773023" sldId="279"/>
            <ac:picMk id="5" creationId="{FCF6999F-965B-4776-D582-D0A130BC32E3}"/>
          </ac:picMkLst>
        </pc:picChg>
        <pc:picChg chg="add del">
          <ac:chgData name="Stiven Hernandez Parra" userId="67defb48b8c4ff7f" providerId="LiveId" clId="{5B89C0AF-AF1B-4020-A08A-CE04074D3BB4}" dt="2025-08-22T17:55:41.343" v="11" actId="21"/>
          <ac:picMkLst>
            <pc:docMk/>
            <pc:sldMk cId="3229773023" sldId="279"/>
            <ac:picMk id="7" creationId="{33916498-066D-B68E-1D21-9181648385B1}"/>
          </ac:picMkLst>
        </pc:picChg>
        <pc:picChg chg="add del mod">
          <ac:chgData name="Stiven Hernandez Parra" userId="67defb48b8c4ff7f" providerId="LiveId" clId="{5B89C0AF-AF1B-4020-A08A-CE04074D3BB4}" dt="2025-08-22T17:55:40.070" v="10" actId="21"/>
          <ac:picMkLst>
            <pc:docMk/>
            <pc:sldMk cId="3229773023" sldId="279"/>
            <ac:picMk id="9" creationId="{C96D7C17-D94B-2F31-F562-BE25727C533B}"/>
          </ac:picMkLst>
        </pc:picChg>
        <pc:picChg chg="add del">
          <ac:chgData name="Stiven Hernandez Parra" userId="67defb48b8c4ff7f" providerId="LiveId" clId="{5B89C0AF-AF1B-4020-A08A-CE04074D3BB4}" dt="2025-08-22T18:01:50.318" v="13" actId="21"/>
          <ac:picMkLst>
            <pc:docMk/>
            <pc:sldMk cId="3229773023" sldId="279"/>
            <ac:picMk id="11" creationId="{90A14B9E-1264-FE32-021B-0CB7E4A70E8C}"/>
          </ac:picMkLst>
        </pc:picChg>
        <pc:picChg chg="add del">
          <ac:chgData name="Stiven Hernandez Parra" userId="67defb48b8c4ff7f" providerId="LiveId" clId="{5B89C0AF-AF1B-4020-A08A-CE04074D3BB4}" dt="2025-08-22T18:04:32.264" v="15" actId="21"/>
          <ac:picMkLst>
            <pc:docMk/>
            <pc:sldMk cId="3229773023" sldId="279"/>
            <ac:picMk id="13" creationId="{27C2AF2E-4A72-40F6-32A9-5DCF0532120D}"/>
          </ac:picMkLst>
        </pc:picChg>
      </pc:sldChg>
    </pc:docChg>
  </pc:docChgLst>
  <pc:docChgLst>
    <pc:chgData name="Brayan Stieven Torres Ovalle" userId="3ae98a47-0287-4a82-93ea-b0c285f61899" providerId="ADAL" clId="{1BF969DD-445D-4FED-857D-006E4713290A}"/>
    <pc:docChg chg="delSld modSld">
      <pc:chgData name="Brayan Stieven Torres Ovalle" userId="3ae98a47-0287-4a82-93ea-b0c285f61899" providerId="ADAL" clId="{1BF969DD-445D-4FED-857D-006E4713290A}" dt="2025-07-29T16:24:47.167" v="14"/>
      <pc:docMkLst>
        <pc:docMk/>
      </pc:docMkLst>
      <pc:sldChg chg="modSp">
        <pc:chgData name="Brayan Stieven Torres Ovalle" userId="3ae98a47-0287-4a82-93ea-b0c285f61899" providerId="ADAL" clId="{1BF969DD-445D-4FED-857D-006E4713290A}" dt="2025-07-29T16:24:47.167" v="14"/>
        <pc:sldMkLst>
          <pc:docMk/>
          <pc:sldMk cId="3211097071" sldId="260"/>
        </pc:sldMkLst>
        <pc:spChg chg="mod">
          <ac:chgData name="Brayan Stieven Torres Ovalle" userId="3ae98a47-0287-4a82-93ea-b0c285f61899" providerId="ADAL" clId="{1BF969DD-445D-4FED-857D-006E4713290A}" dt="2025-07-29T16:24:47.167" v="14"/>
          <ac:spMkLst>
            <pc:docMk/>
            <pc:sldMk cId="3211097071" sldId="260"/>
            <ac:spMk id="2" creationId="{00000000-0000-0000-0000-000000000000}"/>
          </ac:spMkLst>
        </pc:spChg>
      </pc:sldChg>
      <pc:sldChg chg="del">
        <pc:chgData name="Brayan Stieven Torres Ovalle" userId="3ae98a47-0287-4a82-93ea-b0c285f61899" providerId="ADAL" clId="{1BF969DD-445D-4FED-857D-006E4713290A}" dt="2025-07-29T16:24:16.386" v="7" actId="2696"/>
        <pc:sldMkLst>
          <pc:docMk/>
          <pc:sldMk cId="2495405225" sldId="262"/>
        </pc:sldMkLst>
      </pc:sldChg>
      <pc:sldChg chg="modSp mod">
        <pc:chgData name="Brayan Stieven Torres Ovalle" userId="3ae98a47-0287-4a82-93ea-b0c285f61899" providerId="ADAL" clId="{1BF969DD-445D-4FED-857D-006E4713290A}" dt="2025-07-29T16:24:34.682" v="13" actId="20577"/>
        <pc:sldMkLst>
          <pc:docMk/>
          <pc:sldMk cId="106297666" sldId="266"/>
        </pc:sldMkLst>
      </pc:sldChg>
      <pc:sldChg chg="del">
        <pc:chgData name="Brayan Stieven Torres Ovalle" userId="3ae98a47-0287-4a82-93ea-b0c285f61899" providerId="ADAL" clId="{1BF969DD-445D-4FED-857D-006E4713290A}" dt="2025-07-29T16:24:28.099" v="12" actId="2696"/>
        <pc:sldMkLst>
          <pc:docMk/>
          <pc:sldMk cId="342189763" sldId="270"/>
        </pc:sldMkLst>
      </pc:sldChg>
      <pc:sldChg chg="del">
        <pc:chgData name="Brayan Stieven Torres Ovalle" userId="3ae98a47-0287-4a82-93ea-b0c285f61899" providerId="ADAL" clId="{1BF969DD-445D-4FED-857D-006E4713290A}" dt="2025-07-29T16:24:18.366" v="8" actId="2696"/>
        <pc:sldMkLst>
          <pc:docMk/>
          <pc:sldMk cId="3184010201" sldId="271"/>
        </pc:sldMkLst>
      </pc:sldChg>
      <pc:sldChg chg="del">
        <pc:chgData name="Brayan Stieven Torres Ovalle" userId="3ae98a47-0287-4a82-93ea-b0c285f61899" providerId="ADAL" clId="{1BF969DD-445D-4FED-857D-006E4713290A}" dt="2025-07-29T16:24:21.483" v="9" actId="2696"/>
        <pc:sldMkLst>
          <pc:docMk/>
          <pc:sldMk cId="2274487576" sldId="272"/>
        </pc:sldMkLst>
      </pc:sldChg>
      <pc:sldChg chg="del">
        <pc:chgData name="Brayan Stieven Torres Ovalle" userId="3ae98a47-0287-4a82-93ea-b0c285f61899" providerId="ADAL" clId="{1BF969DD-445D-4FED-857D-006E4713290A}" dt="2025-07-29T16:24:23.313" v="10" actId="2696"/>
        <pc:sldMkLst>
          <pc:docMk/>
          <pc:sldMk cId="599417486" sldId="273"/>
        </pc:sldMkLst>
      </pc:sldChg>
      <pc:sldChg chg="del">
        <pc:chgData name="Brayan Stieven Torres Ovalle" userId="3ae98a47-0287-4a82-93ea-b0c285f61899" providerId="ADAL" clId="{1BF969DD-445D-4FED-857D-006E4713290A}" dt="2025-07-29T16:24:26.064" v="11" actId="2696"/>
        <pc:sldMkLst>
          <pc:docMk/>
          <pc:sldMk cId="3800666792" sldId="274"/>
        </pc:sldMkLst>
      </pc:sldChg>
      <pc:sldChg chg="del">
        <pc:chgData name="Brayan Stieven Torres Ovalle" userId="3ae98a47-0287-4a82-93ea-b0c285f61899" providerId="ADAL" clId="{1BF969DD-445D-4FED-857D-006E4713290A}" dt="2025-07-29T16:24:13.328" v="6" actId="2696"/>
        <pc:sldMkLst>
          <pc:docMk/>
          <pc:sldMk cId="1118841129" sldId="275"/>
        </pc:sldMkLst>
      </pc:sldChg>
      <pc:sldChg chg="del">
        <pc:chgData name="Brayan Stieven Torres Ovalle" userId="3ae98a47-0287-4a82-93ea-b0c285f61899" providerId="ADAL" clId="{1BF969DD-445D-4FED-857D-006E4713290A}" dt="2025-07-29T16:24:08.878" v="4" actId="2696"/>
        <pc:sldMkLst>
          <pc:docMk/>
          <pc:sldMk cId="916624704" sldId="276"/>
        </pc:sldMkLst>
      </pc:sldChg>
      <pc:sldChg chg="del">
        <pc:chgData name="Brayan Stieven Torres Ovalle" userId="3ae98a47-0287-4a82-93ea-b0c285f61899" providerId="ADAL" clId="{1BF969DD-445D-4FED-857D-006E4713290A}" dt="2025-07-29T16:24:10.861" v="5" actId="2696"/>
        <pc:sldMkLst>
          <pc:docMk/>
          <pc:sldMk cId="553038584" sldId="277"/>
        </pc:sldMkLst>
      </pc:sldChg>
      <pc:sldChg chg="del">
        <pc:chgData name="Brayan Stieven Torres Ovalle" userId="3ae98a47-0287-4a82-93ea-b0c285f61899" providerId="ADAL" clId="{1BF969DD-445D-4FED-857D-006E4713290A}" dt="2025-07-29T16:24:06.993" v="3" actId="2696"/>
        <pc:sldMkLst>
          <pc:docMk/>
          <pc:sldMk cId="3555623973" sldId="278"/>
        </pc:sldMkLst>
      </pc:sldChg>
      <pc:sldChg chg="del">
        <pc:chgData name="Brayan Stieven Torres Ovalle" userId="3ae98a47-0287-4a82-93ea-b0c285f61899" providerId="ADAL" clId="{1BF969DD-445D-4FED-857D-006E4713290A}" dt="2025-07-29T16:24:05.289" v="2" actId="2696"/>
        <pc:sldMkLst>
          <pc:docMk/>
          <pc:sldMk cId="74047565" sldId="279"/>
        </pc:sldMkLst>
      </pc:sldChg>
      <pc:sldChg chg="del">
        <pc:chgData name="Brayan Stieven Torres Ovalle" userId="3ae98a47-0287-4a82-93ea-b0c285f61899" providerId="ADAL" clId="{1BF969DD-445D-4FED-857D-006E4713290A}" dt="2025-07-29T16:23:59.777" v="1" actId="2696"/>
        <pc:sldMkLst>
          <pc:docMk/>
          <pc:sldMk cId="1927267207" sldId="280"/>
        </pc:sldMkLst>
      </pc:sldChg>
      <pc:sldChg chg="del">
        <pc:chgData name="Brayan Stieven Torres Ovalle" userId="3ae98a47-0287-4a82-93ea-b0c285f61899" providerId="ADAL" clId="{1BF969DD-445D-4FED-857D-006E4713290A}" dt="2025-07-29T16:23:57.658" v="0" actId="2696"/>
        <pc:sldMkLst>
          <pc:docMk/>
          <pc:sldMk cId="1271150421" sldId="281"/>
        </pc:sldMkLst>
      </pc:sldChg>
    </pc:docChg>
  </pc:docChgLst>
  <pc:docChgLst>
    <pc:chgData name="BRAYAN STIVEN TORRES OVALLE" userId="3da18e5f-8362-40e2-9ca7-dc25a05e39e9" providerId="ADAL" clId="{64F62818-37AA-4E5F-9829-CF65A5C1A2FA}"/>
    <pc:docChg chg="modSld sldOrd">
      <pc:chgData name="BRAYAN STIVEN TORRES OVALLE" userId="3da18e5f-8362-40e2-9ca7-dc25a05e39e9" providerId="ADAL" clId="{64F62818-37AA-4E5F-9829-CF65A5C1A2FA}" dt="2022-03-28T16:52:33.079" v="1"/>
      <pc:docMkLst>
        <pc:docMk/>
      </pc:docMkLst>
      <pc:sldChg chg="ord">
        <pc:chgData name="BRAYAN STIVEN TORRES OVALLE" userId="3da18e5f-8362-40e2-9ca7-dc25a05e39e9" providerId="ADAL" clId="{64F62818-37AA-4E5F-9829-CF65A5C1A2FA}" dt="2022-03-28T16:52:33.079" v="1"/>
        <pc:sldMkLst>
          <pc:docMk/>
          <pc:sldMk cId="1242305057" sldId="264"/>
        </pc:sldMkLst>
      </pc:sldChg>
    </pc:docChg>
  </pc:docChgLst>
  <pc:docChgLst>
    <pc:chgData name="Brayan Stieven Torres Ovalle" userId="3ae98a47-0287-4a82-93ea-b0c285f61899" providerId="ADAL" clId="{9160333C-8EFA-4A57-9FAE-DB827137ADAF}"/>
    <pc:docChg chg="custSel addSld delSld modSld">
      <pc:chgData name="Brayan Stieven Torres Ovalle" userId="3ae98a47-0287-4a82-93ea-b0c285f61899" providerId="ADAL" clId="{9160333C-8EFA-4A57-9FAE-DB827137ADAF}" dt="2025-02-02T05:53:58.008" v="432" actId="20577"/>
      <pc:docMkLst>
        <pc:docMk/>
      </pc:docMkLst>
      <pc:sldChg chg="modSp mod">
        <pc:chgData name="Brayan Stieven Torres Ovalle" userId="3ae98a47-0287-4a82-93ea-b0c285f61899" providerId="ADAL" clId="{9160333C-8EFA-4A57-9FAE-DB827137ADAF}" dt="2025-02-02T05:21:39.398" v="38" actId="5793"/>
        <pc:sldMkLst>
          <pc:docMk/>
          <pc:sldMk cId="3211097071" sldId="260"/>
        </pc:sldMkLst>
      </pc:sldChg>
      <pc:sldChg chg="addSp delSp modSp mod">
        <pc:chgData name="Brayan Stieven Torres Ovalle" userId="3ae98a47-0287-4a82-93ea-b0c285f61899" providerId="ADAL" clId="{9160333C-8EFA-4A57-9FAE-DB827137ADAF}" dt="2025-02-02T05:29:38.118" v="108" actId="1076"/>
        <pc:sldMkLst>
          <pc:docMk/>
          <pc:sldMk cId="2495405225" sldId="262"/>
        </pc:sldMkLst>
      </pc:sldChg>
      <pc:sldChg chg="del">
        <pc:chgData name="Brayan Stieven Torres Ovalle" userId="3ae98a47-0287-4a82-93ea-b0c285f61899" providerId="ADAL" clId="{9160333C-8EFA-4A57-9FAE-DB827137ADAF}" dt="2025-02-02T05:42:03.058" v="167" actId="47"/>
        <pc:sldMkLst>
          <pc:docMk/>
          <pc:sldMk cId="861931794" sldId="265"/>
        </pc:sldMkLst>
      </pc:sldChg>
      <pc:sldChg chg="modSp mod">
        <pc:chgData name="Brayan Stieven Torres Ovalle" userId="3ae98a47-0287-4a82-93ea-b0c285f61899" providerId="ADAL" clId="{9160333C-8EFA-4A57-9FAE-DB827137ADAF}" dt="2025-02-02T05:53:58.008" v="432" actId="20577"/>
        <pc:sldMkLst>
          <pc:docMk/>
          <pc:sldMk cId="106297666" sldId="266"/>
        </pc:sldMkLst>
      </pc:sldChg>
      <pc:sldChg chg="del">
        <pc:chgData name="Brayan Stieven Torres Ovalle" userId="3ae98a47-0287-4a82-93ea-b0c285f61899" providerId="ADAL" clId="{9160333C-8EFA-4A57-9FAE-DB827137ADAF}" dt="2025-02-02T05:43:41.416" v="168" actId="47"/>
        <pc:sldMkLst>
          <pc:docMk/>
          <pc:sldMk cId="3464227182" sldId="267"/>
        </pc:sldMkLst>
      </pc:sldChg>
      <pc:sldChg chg="delSp modSp mod">
        <pc:chgData name="Brayan Stieven Torres Ovalle" userId="3ae98a47-0287-4a82-93ea-b0c285f61899" providerId="ADAL" clId="{9160333C-8EFA-4A57-9FAE-DB827137ADAF}" dt="2025-02-02T05:23:00.227" v="44" actId="1076"/>
        <pc:sldMkLst>
          <pc:docMk/>
          <pc:sldMk cId="1226610983" sldId="268"/>
        </pc:sldMkLst>
      </pc:sldChg>
      <pc:sldChg chg="addSp modSp mod">
        <pc:chgData name="Brayan Stieven Torres Ovalle" userId="3ae98a47-0287-4a82-93ea-b0c285f61899" providerId="ADAL" clId="{9160333C-8EFA-4A57-9FAE-DB827137ADAF}" dt="2025-02-02T05:45:07.217" v="259" actId="20577"/>
        <pc:sldMkLst>
          <pc:docMk/>
          <pc:sldMk cId="655735922" sldId="269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36:18.126" v="129" actId="26606"/>
        <pc:sldMkLst>
          <pc:docMk/>
          <pc:sldMk cId="342189763" sldId="270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37:17.939" v="136" actId="26606"/>
        <pc:sldMkLst>
          <pc:docMk/>
          <pc:sldMk cId="3184010201" sldId="271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37:53.442" v="142" actId="26606"/>
        <pc:sldMkLst>
          <pc:docMk/>
          <pc:sldMk cId="2274487576" sldId="272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0:59.849" v="166" actId="14100"/>
        <pc:sldMkLst>
          <pc:docMk/>
          <pc:sldMk cId="599417486" sldId="273"/>
        </pc:sldMkLst>
      </pc:sldChg>
      <pc:sldChg chg="addSp delSp new mod setBg">
        <pc:chgData name="Brayan Stieven Torres Ovalle" userId="3ae98a47-0287-4a82-93ea-b0c285f61899" providerId="ADAL" clId="{9160333C-8EFA-4A57-9FAE-DB827137ADAF}" dt="2025-02-02T05:39:00.416" v="152" actId="26606"/>
        <pc:sldMkLst>
          <pc:docMk/>
          <pc:sldMk cId="3800666792" sldId="274"/>
        </pc:sldMkLst>
      </pc:sldChg>
      <pc:sldChg chg="addSp delSp new mod setBg">
        <pc:chgData name="Brayan Stieven Torres Ovalle" userId="3ae98a47-0287-4a82-93ea-b0c285f61899" providerId="ADAL" clId="{9160333C-8EFA-4A57-9FAE-DB827137ADAF}" dt="2025-02-02T05:39:24.540" v="157" actId="26606"/>
        <pc:sldMkLst>
          <pc:docMk/>
          <pc:sldMk cId="1118841129" sldId="275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6:49.087" v="275" actId="26606"/>
        <pc:sldMkLst>
          <pc:docMk/>
          <pc:sldMk cId="916624704" sldId="276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6:34.338" v="274" actId="26606"/>
        <pc:sldMkLst>
          <pc:docMk/>
          <pc:sldMk cId="553038584" sldId="277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7:26.406" v="282" actId="26606"/>
        <pc:sldMkLst>
          <pc:docMk/>
          <pc:sldMk cId="3555623973" sldId="278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48:05.598" v="288" actId="26606"/>
        <pc:sldMkLst>
          <pc:docMk/>
          <pc:sldMk cId="74047565" sldId="279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52:46.846" v="307" actId="26606"/>
        <pc:sldMkLst>
          <pc:docMk/>
          <pc:sldMk cId="1927267207" sldId="280"/>
        </pc:sldMkLst>
      </pc:sldChg>
      <pc:sldChg chg="addSp delSp modSp new mod setBg">
        <pc:chgData name="Brayan Stieven Torres Ovalle" userId="3ae98a47-0287-4a82-93ea-b0c285f61899" providerId="ADAL" clId="{9160333C-8EFA-4A57-9FAE-DB827137ADAF}" dt="2025-02-02T05:52:41.427" v="306" actId="26606"/>
        <pc:sldMkLst>
          <pc:docMk/>
          <pc:sldMk cId="1271150421" sldId="281"/>
        </pc:sldMkLst>
      </pc:sldChg>
      <pc:sldChg chg="add del">
        <pc:chgData name="Brayan Stieven Torres Ovalle" userId="3ae98a47-0287-4a82-93ea-b0c285f61899" providerId="ADAL" clId="{9160333C-8EFA-4A57-9FAE-DB827137ADAF}" dt="2025-02-02T05:52:18.678" v="303" actId="47"/>
        <pc:sldMkLst>
          <pc:docMk/>
          <pc:sldMk cId="1063307696" sldId="282"/>
        </pc:sldMkLst>
      </pc:sldChg>
    </pc:docChg>
  </pc:docChgLst>
  <pc:docChgLst>
    <pc:chgData name="BRAYAN STIVEN TORRES OVALLE" userId="3da18e5f-8362-40e2-9ca7-dc25a05e39e9" providerId="ADAL" clId="{6469B045-2371-47DF-9C7F-F0D064A05094}"/>
    <pc:docChg chg="custSel modSld">
      <pc:chgData name="BRAYAN STIVEN TORRES OVALLE" userId="3da18e5f-8362-40e2-9ca7-dc25a05e39e9" providerId="ADAL" clId="{6469B045-2371-47DF-9C7F-F0D064A05094}" dt="2021-09-27T16:48:07.459" v="19" actId="20577"/>
      <pc:docMkLst>
        <pc:docMk/>
      </pc:docMkLst>
      <pc:sldChg chg="delSp modSp mod">
        <pc:chgData name="BRAYAN STIVEN TORRES OVALLE" userId="3da18e5f-8362-40e2-9ca7-dc25a05e39e9" providerId="ADAL" clId="{6469B045-2371-47DF-9C7F-F0D064A05094}" dt="2021-09-27T16:48:07.459" v="19" actId="20577"/>
        <pc:sldMkLst>
          <pc:docMk/>
          <pc:sldMk cId="367564489" sldId="263"/>
        </pc:sldMkLst>
      </pc:sldChg>
    </pc:docChg>
  </pc:docChgLst>
  <pc:docChgLst>
    <pc:chgData name="BRAYAN STIVEN TORRES OVALLE" userId="3da18e5f-8362-40e2-9ca7-dc25a05e39e9" providerId="ADAL" clId="{966A832F-3442-43AC-879E-24FD6A7D0B25}"/>
    <pc:docChg chg="custSel modSld">
      <pc:chgData name="BRAYAN STIVEN TORRES OVALLE" userId="3da18e5f-8362-40e2-9ca7-dc25a05e39e9" providerId="ADAL" clId="{966A832F-3442-43AC-879E-24FD6A7D0B25}" dt="2021-07-26T15:47:19.952" v="4" actId="207"/>
      <pc:docMkLst>
        <pc:docMk/>
      </pc:docMkLst>
      <pc:sldChg chg="addSp delSp modSp">
        <pc:chgData name="BRAYAN STIVEN TORRES OVALLE" userId="3da18e5f-8362-40e2-9ca7-dc25a05e39e9" providerId="ADAL" clId="{966A832F-3442-43AC-879E-24FD6A7D0B25}" dt="2021-07-26T15:47:19.952" v="4" actId="207"/>
        <pc:sldMkLst>
          <pc:docMk/>
          <pc:sldMk cId="3211097071" sldId="260"/>
        </pc:sldMkLst>
      </pc:sldChg>
    </pc:docChg>
  </pc:docChgLst>
  <pc:docChgLst>
    <pc:chgData name="Brayan Stieven Torres Ovalle" userId="3ae98a47-0287-4a82-93ea-b0c285f61899" providerId="ADAL" clId="{2ABA3198-6B95-4839-A059-9C8697483DBE}"/>
    <pc:docChg chg="undo custSel addSld delSld modSld sldOrd">
      <pc:chgData name="Brayan Stieven Torres Ovalle" userId="3ae98a47-0287-4a82-93ea-b0c285f61899" providerId="ADAL" clId="{2ABA3198-6B95-4839-A059-9C8697483DBE}" dt="2025-07-29T18:23:35.376" v="366" actId="27636"/>
      <pc:docMkLst>
        <pc:docMk/>
      </pc:docMkLst>
      <pc:sldChg chg="del">
        <pc:chgData name="Brayan Stieven Torres Ovalle" userId="3ae98a47-0287-4a82-93ea-b0c285f61899" providerId="ADAL" clId="{2ABA3198-6B95-4839-A059-9C8697483DBE}" dt="2025-07-29T16:40:21.334" v="2" actId="47"/>
        <pc:sldMkLst>
          <pc:docMk/>
          <pc:sldMk cId="1329600922" sldId="258"/>
        </pc:sldMkLst>
      </pc:sldChg>
      <pc:sldChg chg="addSp modSp new mod ord setBg">
        <pc:chgData name="Brayan Stieven Torres Ovalle" userId="3ae98a47-0287-4a82-93ea-b0c285f61899" providerId="ADAL" clId="{2ABA3198-6B95-4839-A059-9C8697483DBE}" dt="2025-07-29T17:01:25.839" v="25"/>
        <pc:sldMkLst>
          <pc:docMk/>
          <pc:sldMk cId="3163310819" sldId="261"/>
        </pc:sldMkLst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1" creationId="{F3060C83-F051-4F0E-ABAD-AA0DFC48B218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3" creationId="{83C98ABE-055B-441F-B07E-44F97F083C39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5" creationId="{29FDB030-9B49-4CED-8CCD-4D99382388AC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7" creationId="{3783CA14-24A1-485C-8B30-D6A5D87987AD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39" creationId="{9A97C86A-04D6-40F7-AE84-31AB43E6A846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41" creationId="{FF9F2414-84E8-453E-B1F3-389FDE8192D9}"/>
          </ac:spMkLst>
        </pc:spChg>
        <pc:spChg chg="add">
          <ac:chgData name="Brayan Stieven Torres Ovalle" userId="3ae98a47-0287-4a82-93ea-b0c285f61899" providerId="ADAL" clId="{2ABA3198-6B95-4839-A059-9C8697483DBE}" dt="2025-07-29T16:57:03.199" v="10" actId="26606"/>
          <ac:spMkLst>
            <pc:docMk/>
            <pc:sldMk cId="3163310819" sldId="261"/>
            <ac:spMk id="1043" creationId="{3ECA69A1-7536-43AC-85EF-C7106179F5ED}"/>
          </ac:spMkLst>
        </pc:spChg>
        <pc:picChg chg="add mod">
          <ac:chgData name="Brayan Stieven Torres Ovalle" userId="3ae98a47-0287-4a82-93ea-b0c285f61899" providerId="ADAL" clId="{2ABA3198-6B95-4839-A059-9C8697483DBE}" dt="2025-07-29T16:57:03.199" v="10" actId="26606"/>
          <ac:picMkLst>
            <pc:docMk/>
            <pc:sldMk cId="3163310819" sldId="261"/>
            <ac:picMk id="1026" creationId="{46C19234-154E-C103-DFC5-690CC62B2714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26.766" v="6" actId="47"/>
        <pc:sldMkLst>
          <pc:docMk/>
          <pc:sldMk cId="3474374108" sldId="261"/>
        </pc:sldMkLst>
      </pc:sldChg>
      <pc:sldChg chg="addSp modSp new mod ord setBg">
        <pc:chgData name="Brayan Stieven Torres Ovalle" userId="3ae98a47-0287-4a82-93ea-b0c285f61899" providerId="ADAL" clId="{2ABA3198-6B95-4839-A059-9C8697483DBE}" dt="2025-07-29T17:02:41.287" v="32"/>
        <pc:sldMkLst>
          <pc:docMk/>
          <pc:sldMk cId="48538363" sldId="262"/>
        </pc:sldMkLst>
        <pc:spChg chg="add mod">
          <ac:chgData name="Brayan Stieven Torres Ovalle" userId="3ae98a47-0287-4a82-93ea-b0c285f61899" providerId="ADAL" clId="{2ABA3198-6B95-4839-A059-9C8697483DBE}" dt="2025-07-29T17:01:21.041" v="23" actId="255"/>
          <ac:spMkLst>
            <pc:docMk/>
            <pc:sldMk cId="48538363" sldId="262"/>
            <ac:spMk id="6" creationId="{B7E35539-E1E6-6715-43D9-A27F139342C9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0" creationId="{854ECEBE-9353-406C-9313-02A517A310EF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2" creationId="{71A74C97-ECC4-4C3A-988A-A72C1F8BBAC8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4" creationId="{5FB5F3BA-58DF-40DA-AE44-974A00E0619C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6" creationId="{DE1994AC-22D1-4B48-9EDA-BE373E704567}"/>
          </ac:spMkLst>
        </pc:spChg>
        <pc:spChg chg="add">
          <ac:chgData name="Brayan Stieven Torres Ovalle" userId="3ae98a47-0287-4a82-93ea-b0c285f61899" providerId="ADAL" clId="{2ABA3198-6B95-4839-A059-9C8697483DBE}" dt="2025-07-29T16:59:46.984" v="17" actId="26606"/>
          <ac:spMkLst>
            <pc:docMk/>
            <pc:sldMk cId="48538363" sldId="262"/>
            <ac:spMk id="18" creationId="{86806086-A782-4311-A63B-1A68574D8067}"/>
          </ac:spMkLst>
        </pc:spChg>
        <pc:picChg chg="add mod">
          <ac:chgData name="Brayan Stieven Torres Ovalle" userId="3ae98a47-0287-4a82-93ea-b0c285f61899" providerId="ADAL" clId="{2ABA3198-6B95-4839-A059-9C8697483DBE}" dt="2025-07-29T16:59:46.984" v="17" actId="26606"/>
          <ac:picMkLst>
            <pc:docMk/>
            <pc:sldMk cId="48538363" sldId="262"/>
            <ac:picMk id="3" creationId="{1EC71CB2-C63D-859A-CEC8-D616BFD34C72}"/>
          </ac:picMkLst>
        </pc:picChg>
        <pc:picChg chg="add mod">
          <ac:chgData name="Brayan Stieven Torres Ovalle" userId="3ae98a47-0287-4a82-93ea-b0c285f61899" providerId="ADAL" clId="{2ABA3198-6B95-4839-A059-9C8697483DBE}" dt="2025-07-29T16:59:46.984" v="17" actId="26606"/>
          <ac:picMkLst>
            <pc:docMk/>
            <pc:sldMk cId="48538363" sldId="262"/>
            <ac:picMk id="5" creationId="{AB4AC5BF-7E63-1EB1-61B7-ECD7CFEB5DFF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23.330" v="4" actId="47"/>
        <pc:sldMkLst>
          <pc:docMk/>
          <pc:sldMk cId="367564489" sldId="263"/>
        </pc:sldMkLst>
      </pc:sldChg>
      <pc:sldChg chg="addSp modSp new mod setBg">
        <pc:chgData name="Brayan Stieven Torres Ovalle" userId="3ae98a47-0287-4a82-93ea-b0c285f61899" providerId="ADAL" clId="{2ABA3198-6B95-4839-A059-9C8697483DBE}" dt="2025-07-29T17:02:13.032" v="30" actId="26606"/>
        <pc:sldMkLst>
          <pc:docMk/>
          <pc:sldMk cId="4043349785" sldId="263"/>
        </pc:sldMkLst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55" creationId="{F3060C83-F051-4F0E-ABAD-AA0DFC48B218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57" creationId="{83C98ABE-055B-441F-B07E-44F97F083C39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59" creationId="{29FDB030-9B49-4CED-8CCD-4D99382388AC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61" creationId="{3783CA14-24A1-485C-8B30-D6A5D87987AD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63" creationId="{9A97C86A-04D6-40F7-AE84-31AB43E6A846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65" creationId="{FF9F2414-84E8-453E-B1F3-389FDE8192D9}"/>
          </ac:spMkLst>
        </pc:spChg>
        <pc:spChg chg="add">
          <ac:chgData name="Brayan Stieven Torres Ovalle" userId="3ae98a47-0287-4a82-93ea-b0c285f61899" providerId="ADAL" clId="{2ABA3198-6B95-4839-A059-9C8697483DBE}" dt="2025-07-29T17:02:13.032" v="30" actId="26606"/>
          <ac:spMkLst>
            <pc:docMk/>
            <pc:sldMk cId="4043349785" sldId="263"/>
            <ac:spMk id="2067" creationId="{3ECA69A1-7536-43AC-85EF-C7106179F5ED}"/>
          </ac:spMkLst>
        </pc:spChg>
        <pc:picChg chg="add mod">
          <ac:chgData name="Brayan Stieven Torres Ovalle" userId="3ae98a47-0287-4a82-93ea-b0c285f61899" providerId="ADAL" clId="{2ABA3198-6B95-4839-A059-9C8697483DBE}" dt="2025-07-29T17:02:13.032" v="30" actId="26606"/>
          <ac:picMkLst>
            <pc:docMk/>
            <pc:sldMk cId="4043349785" sldId="263"/>
            <ac:picMk id="2050" creationId="{FB6D178E-C969-979F-4D9C-4688E38B53F6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12:21.741" v="66" actId="5793"/>
        <pc:sldMkLst>
          <pc:docMk/>
          <pc:sldMk cId="189925346" sldId="264"/>
        </pc:sldMkLst>
        <pc:spChg chg="add mod">
          <ac:chgData name="Brayan Stieven Torres Ovalle" userId="3ae98a47-0287-4a82-93ea-b0c285f61899" providerId="ADAL" clId="{2ABA3198-6B95-4839-A059-9C8697483DBE}" dt="2025-07-29T17:12:21.741" v="66" actId="5793"/>
          <ac:spMkLst>
            <pc:docMk/>
            <pc:sldMk cId="189925346" sldId="264"/>
            <ac:spMk id="2" creationId="{94450028-0541-9250-F802-FC047A2CD7F2}"/>
          </ac:spMkLst>
        </pc:spChg>
        <pc:spChg chg="add">
          <ac:chgData name="Brayan Stieven Torres Ovalle" userId="3ae98a47-0287-4a82-93ea-b0c285f61899" providerId="ADAL" clId="{2ABA3198-6B95-4839-A059-9C8697483DBE}" dt="2025-07-29T17:12:16.606" v="65" actId="26606"/>
          <ac:spMkLst>
            <pc:docMk/>
            <pc:sldMk cId="189925346" sldId="264"/>
            <ac:spMk id="8" creationId="{3ECBE1F1-D69B-4AFA-ABD5-8E41720EF6DE}"/>
          </ac:spMkLst>
        </pc:spChg>
        <pc:spChg chg="add">
          <ac:chgData name="Brayan Stieven Torres Ovalle" userId="3ae98a47-0287-4a82-93ea-b0c285f61899" providerId="ADAL" clId="{2ABA3198-6B95-4839-A059-9C8697483DBE}" dt="2025-07-29T17:12:16.606" v="65" actId="26606"/>
          <ac:spMkLst>
            <pc:docMk/>
            <pc:sldMk cId="189925346" sldId="264"/>
            <ac:spMk id="10" creationId="{603A6265-E10C-4B85-9C20-E75FCAF9CC63}"/>
          </ac:spMkLst>
        </pc:spChg>
        <pc:picChg chg="add">
          <ac:chgData name="Brayan Stieven Torres Ovalle" userId="3ae98a47-0287-4a82-93ea-b0c285f61899" providerId="ADAL" clId="{2ABA3198-6B95-4839-A059-9C8697483DBE}" dt="2025-07-29T17:12:16.606" v="65" actId="26606"/>
          <ac:picMkLst>
            <pc:docMk/>
            <pc:sldMk cId="189925346" sldId="264"/>
            <ac:picMk id="4" creationId="{5C49CA96-8520-F79C-5A37-3A2394DA04B9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24.148" v="5" actId="47"/>
        <pc:sldMkLst>
          <pc:docMk/>
          <pc:sldMk cId="1242305057" sldId="264"/>
        </pc:sldMkLst>
      </pc:sldChg>
      <pc:sldChg chg="addSp modSp new mod setBg">
        <pc:chgData name="Brayan Stieven Torres Ovalle" userId="3ae98a47-0287-4a82-93ea-b0c285f61899" providerId="ADAL" clId="{2ABA3198-6B95-4839-A059-9C8697483DBE}" dt="2025-07-29T17:12:31.682" v="68" actId="5793"/>
        <pc:sldMkLst>
          <pc:docMk/>
          <pc:sldMk cId="2806175696" sldId="265"/>
        </pc:sldMkLst>
        <pc:spChg chg="add mod">
          <ac:chgData name="Brayan Stieven Torres Ovalle" userId="3ae98a47-0287-4a82-93ea-b0c285f61899" providerId="ADAL" clId="{2ABA3198-6B95-4839-A059-9C8697483DBE}" dt="2025-07-29T17:12:31.682" v="68" actId="5793"/>
          <ac:spMkLst>
            <pc:docMk/>
            <pc:sldMk cId="2806175696" sldId="265"/>
            <ac:spMk id="2" creationId="{575B7DEC-E2D3-2A8D-9407-8DCBFF681B6B}"/>
          </ac:spMkLst>
        </pc:spChg>
        <pc:spChg chg="add">
          <ac:chgData name="Brayan Stieven Torres Ovalle" userId="3ae98a47-0287-4a82-93ea-b0c285f61899" providerId="ADAL" clId="{2ABA3198-6B95-4839-A059-9C8697483DBE}" dt="2025-07-29T17:12:28.853" v="67" actId="26606"/>
          <ac:spMkLst>
            <pc:docMk/>
            <pc:sldMk cId="2806175696" sldId="265"/>
            <ac:spMk id="8" creationId="{3ECBE1F1-D69B-4AFA-ABD5-8E41720EF6DE}"/>
          </ac:spMkLst>
        </pc:spChg>
        <pc:spChg chg="add">
          <ac:chgData name="Brayan Stieven Torres Ovalle" userId="3ae98a47-0287-4a82-93ea-b0c285f61899" providerId="ADAL" clId="{2ABA3198-6B95-4839-A059-9C8697483DBE}" dt="2025-07-29T17:12:28.853" v="67" actId="26606"/>
          <ac:spMkLst>
            <pc:docMk/>
            <pc:sldMk cId="2806175696" sldId="265"/>
            <ac:spMk id="10" creationId="{603A6265-E10C-4B85-9C20-E75FCAF9CC63}"/>
          </ac:spMkLst>
        </pc:spChg>
        <pc:picChg chg="add">
          <ac:chgData name="Brayan Stieven Torres Ovalle" userId="3ae98a47-0287-4a82-93ea-b0c285f61899" providerId="ADAL" clId="{2ABA3198-6B95-4839-A059-9C8697483DBE}" dt="2025-07-29T17:12:28.853" v="67" actId="26606"/>
          <ac:picMkLst>
            <pc:docMk/>
            <pc:sldMk cId="2806175696" sldId="265"/>
            <ac:picMk id="4" creationId="{1F3373B9-A5C9-38BB-A7CA-2383E33D1CC5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19.765" v="0" actId="47"/>
        <pc:sldMkLst>
          <pc:docMk/>
          <pc:sldMk cId="106297666" sldId="266"/>
        </pc:sldMkLst>
      </pc:sldChg>
      <pc:sldChg chg="addSp modSp new mod setBg">
        <pc:chgData name="Brayan Stieven Torres Ovalle" userId="3ae98a47-0287-4a82-93ea-b0c285f61899" providerId="ADAL" clId="{2ABA3198-6B95-4839-A059-9C8697483DBE}" dt="2025-07-29T17:12:50.055" v="72" actId="5793"/>
        <pc:sldMkLst>
          <pc:docMk/>
          <pc:sldMk cId="2307569713" sldId="266"/>
        </pc:sldMkLst>
        <pc:spChg chg="add mod">
          <ac:chgData name="Brayan Stieven Torres Ovalle" userId="3ae98a47-0287-4a82-93ea-b0c285f61899" providerId="ADAL" clId="{2ABA3198-6B95-4839-A059-9C8697483DBE}" dt="2025-07-29T17:12:50.055" v="72" actId="5793"/>
          <ac:spMkLst>
            <pc:docMk/>
            <pc:sldMk cId="2307569713" sldId="266"/>
            <ac:spMk id="3" creationId="{8F11123F-B401-DC17-5CCA-9E0190848AA6}"/>
          </ac:spMkLst>
        </pc:spChg>
        <pc:spChg chg="add">
          <ac:chgData name="Brayan Stieven Torres Ovalle" userId="3ae98a47-0287-4a82-93ea-b0c285f61899" providerId="ADAL" clId="{2ABA3198-6B95-4839-A059-9C8697483DBE}" dt="2025-07-29T17:12:40.001" v="69" actId="26606"/>
          <ac:spMkLst>
            <pc:docMk/>
            <pc:sldMk cId="2307569713" sldId="266"/>
            <ac:spMk id="9" creationId="{3ECBE1F1-D69B-4AFA-ABD5-8E41720EF6DE}"/>
          </ac:spMkLst>
        </pc:spChg>
        <pc:spChg chg="add">
          <ac:chgData name="Brayan Stieven Torres Ovalle" userId="3ae98a47-0287-4a82-93ea-b0c285f61899" providerId="ADAL" clId="{2ABA3198-6B95-4839-A059-9C8697483DBE}" dt="2025-07-29T17:12:40.001" v="69" actId="26606"/>
          <ac:spMkLst>
            <pc:docMk/>
            <pc:sldMk cId="2307569713" sldId="266"/>
            <ac:spMk id="11" creationId="{603A6265-E10C-4B85-9C20-E75FCAF9CC63}"/>
          </ac:spMkLst>
        </pc:spChg>
        <pc:picChg chg="add">
          <ac:chgData name="Brayan Stieven Torres Ovalle" userId="3ae98a47-0287-4a82-93ea-b0c285f61899" providerId="ADAL" clId="{2ABA3198-6B95-4839-A059-9C8697483DBE}" dt="2025-07-29T17:12:40.001" v="69" actId="26606"/>
          <ac:picMkLst>
            <pc:docMk/>
            <pc:sldMk cId="2307569713" sldId="266"/>
            <ac:picMk id="5" creationId="{9B8622E4-E5CA-93EB-B276-99030C504114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10:33.472" v="60" actId="26606"/>
        <pc:sldMkLst>
          <pc:docMk/>
          <pc:sldMk cId="245661281" sldId="267"/>
        </pc:sldMkLst>
        <pc:spChg chg="add">
          <ac:chgData name="Brayan Stieven Torres Ovalle" userId="3ae98a47-0287-4a82-93ea-b0c285f61899" providerId="ADAL" clId="{2ABA3198-6B95-4839-A059-9C8697483DBE}" dt="2025-07-29T17:10:33.472" v="60" actId="26606"/>
          <ac:spMkLst>
            <pc:docMk/>
            <pc:sldMk cId="245661281" sldId="267"/>
            <ac:spMk id="3079" creationId="{22F15A2D-2324-487D-A02A-BF46C5C580EB}"/>
          </ac:spMkLst>
        </pc:spChg>
        <pc:spChg chg="add">
          <ac:chgData name="Brayan Stieven Torres Ovalle" userId="3ae98a47-0287-4a82-93ea-b0c285f61899" providerId="ADAL" clId="{2ABA3198-6B95-4839-A059-9C8697483DBE}" dt="2025-07-29T17:10:33.472" v="60" actId="26606"/>
          <ac:spMkLst>
            <pc:docMk/>
            <pc:sldMk cId="245661281" sldId="267"/>
            <ac:spMk id="3081" creationId="{17A7F34E-D418-47E2-9F86-2C45BBC31210}"/>
          </ac:spMkLst>
        </pc:spChg>
        <pc:spChg chg="add">
          <ac:chgData name="Brayan Stieven Torres Ovalle" userId="3ae98a47-0287-4a82-93ea-b0c285f61899" providerId="ADAL" clId="{2ABA3198-6B95-4839-A059-9C8697483DBE}" dt="2025-07-29T17:10:33.472" v="60" actId="26606"/>
          <ac:spMkLst>
            <pc:docMk/>
            <pc:sldMk cId="245661281" sldId="267"/>
            <ac:spMk id="3083" creationId="{2AEAFA59-923A-4F54-8B49-44C970BCC323}"/>
          </ac:spMkLst>
        </pc:spChg>
        <pc:picChg chg="add mod">
          <ac:chgData name="Brayan Stieven Torres Ovalle" userId="3ae98a47-0287-4a82-93ea-b0c285f61899" providerId="ADAL" clId="{2ABA3198-6B95-4839-A059-9C8697483DBE}" dt="2025-07-29T17:10:33.472" v="60" actId="26606"/>
          <ac:picMkLst>
            <pc:docMk/>
            <pc:sldMk cId="245661281" sldId="267"/>
            <ac:picMk id="3074" creationId="{2841C161-5DB1-9548-4BEC-8C88DF1876A0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11:49.305" v="63" actId="26606"/>
        <pc:sldMkLst>
          <pc:docMk/>
          <pc:sldMk cId="325911061" sldId="268"/>
        </pc:sldMkLst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03" creationId="{F3060C83-F051-4F0E-ABAD-AA0DFC48B218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05" creationId="{83C98ABE-055B-441F-B07E-44F97F083C39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07" creationId="{29FDB030-9B49-4CED-8CCD-4D99382388AC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09" creationId="{3783CA14-24A1-485C-8B30-D6A5D87987AD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11" creationId="{9A97C86A-04D6-40F7-AE84-31AB43E6A846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13" creationId="{FF9F2414-84E8-453E-B1F3-389FDE8192D9}"/>
          </ac:spMkLst>
        </pc:spChg>
        <pc:spChg chg="add">
          <ac:chgData name="Brayan Stieven Torres Ovalle" userId="3ae98a47-0287-4a82-93ea-b0c285f61899" providerId="ADAL" clId="{2ABA3198-6B95-4839-A059-9C8697483DBE}" dt="2025-07-29T17:11:49.305" v="63" actId="26606"/>
          <ac:spMkLst>
            <pc:docMk/>
            <pc:sldMk cId="325911061" sldId="268"/>
            <ac:spMk id="4115" creationId="{3ECA69A1-7536-43AC-85EF-C7106179F5ED}"/>
          </ac:spMkLst>
        </pc:spChg>
        <pc:picChg chg="add mod">
          <ac:chgData name="Brayan Stieven Torres Ovalle" userId="3ae98a47-0287-4a82-93ea-b0c285f61899" providerId="ADAL" clId="{2ABA3198-6B95-4839-A059-9C8697483DBE}" dt="2025-07-29T17:11:49.305" v="63" actId="26606"/>
          <ac:picMkLst>
            <pc:docMk/>
            <pc:sldMk cId="325911061" sldId="268"/>
            <ac:picMk id="4098" creationId="{CB03E527-9E3D-3ACA-6E03-080DE55062DA}"/>
          </ac:picMkLst>
        </pc:picChg>
      </pc:sldChg>
      <pc:sldChg chg="del">
        <pc:chgData name="Brayan Stieven Torres Ovalle" userId="3ae98a47-0287-4a82-93ea-b0c285f61899" providerId="ADAL" clId="{2ABA3198-6B95-4839-A059-9C8697483DBE}" dt="2025-07-29T16:40:20.551" v="1" actId="47"/>
        <pc:sldMkLst>
          <pc:docMk/>
          <pc:sldMk cId="1226610983" sldId="268"/>
        </pc:sldMkLst>
      </pc:sldChg>
      <pc:sldChg chg="del">
        <pc:chgData name="Brayan Stieven Torres Ovalle" userId="3ae98a47-0287-4a82-93ea-b0c285f61899" providerId="ADAL" clId="{2ABA3198-6B95-4839-A059-9C8697483DBE}" dt="2025-07-29T16:40:22.112" v="3" actId="47"/>
        <pc:sldMkLst>
          <pc:docMk/>
          <pc:sldMk cId="655735922" sldId="269"/>
        </pc:sldMkLst>
      </pc:sldChg>
      <pc:sldChg chg="addSp delSp modSp new mod setBg">
        <pc:chgData name="Brayan Stieven Torres Ovalle" userId="3ae98a47-0287-4a82-93ea-b0c285f61899" providerId="ADAL" clId="{2ABA3198-6B95-4839-A059-9C8697483DBE}" dt="2025-07-29T17:16:00.917" v="103" actId="313"/>
        <pc:sldMkLst>
          <pc:docMk/>
          <pc:sldMk cId="3705948441" sldId="269"/>
        </pc:sldMkLst>
        <pc:spChg chg="add mod">
          <ac:chgData name="Brayan Stieven Torres Ovalle" userId="3ae98a47-0287-4a82-93ea-b0c285f61899" providerId="ADAL" clId="{2ABA3198-6B95-4839-A059-9C8697483DBE}" dt="2025-07-29T17:16:00.917" v="103" actId="313"/>
          <ac:spMkLst>
            <pc:docMk/>
            <pc:sldMk cId="3705948441" sldId="269"/>
            <ac:spMk id="5" creationId="{00D51DB0-4168-FB77-42C4-9F3B14DF07B3}"/>
          </ac:spMkLst>
        </pc:spChg>
        <pc:spChg chg="add">
          <ac:chgData name="Brayan Stieven Torres Ovalle" userId="3ae98a47-0287-4a82-93ea-b0c285f61899" providerId="ADAL" clId="{2ABA3198-6B95-4839-A059-9C8697483DBE}" dt="2025-07-29T17:15:48.725" v="95" actId="26606"/>
          <ac:spMkLst>
            <pc:docMk/>
            <pc:sldMk cId="3705948441" sldId="269"/>
            <ac:spMk id="10" creationId="{F8446B12-7391-4711-8B31-112A0B896C76}"/>
          </ac:spMkLst>
        </pc:spChg>
        <pc:grpChg chg="add">
          <ac:chgData name="Brayan Stieven Torres Ovalle" userId="3ae98a47-0287-4a82-93ea-b0c285f61899" providerId="ADAL" clId="{2ABA3198-6B95-4839-A059-9C8697483DBE}" dt="2025-07-29T17:15:48.725" v="95" actId="26606"/>
          <ac:grpSpMkLst>
            <pc:docMk/>
            <pc:sldMk cId="3705948441" sldId="269"/>
            <ac:grpSpMk id="12" creationId="{AC0B7807-0C83-4963-821A-69B172722E49}"/>
          </ac:grpSpMkLst>
        </pc:grpChg>
        <pc:picChg chg="add mod ord">
          <ac:chgData name="Brayan Stieven Torres Ovalle" userId="3ae98a47-0287-4a82-93ea-b0c285f61899" providerId="ADAL" clId="{2ABA3198-6B95-4839-A059-9C8697483DBE}" dt="2025-07-29T17:15:48.725" v="95" actId="26606"/>
          <ac:picMkLst>
            <pc:docMk/>
            <pc:sldMk cId="3705948441" sldId="269"/>
            <ac:picMk id="3" creationId="{1E485B08-EFB5-B59E-5D22-FDDB5096A982}"/>
          </ac:picMkLst>
        </pc:picChg>
      </pc:sldChg>
      <pc:sldChg chg="addSp delSp modSp new mod setBg">
        <pc:chgData name="Brayan Stieven Torres Ovalle" userId="3ae98a47-0287-4a82-93ea-b0c285f61899" providerId="ADAL" clId="{2ABA3198-6B95-4839-A059-9C8697483DBE}" dt="2025-07-29T17:16:07.465" v="106" actId="26606"/>
        <pc:sldMkLst>
          <pc:docMk/>
          <pc:sldMk cId="1348184264" sldId="270"/>
        </pc:sldMkLst>
        <pc:spChg chg="add">
          <ac:chgData name="Brayan Stieven Torres Ovalle" userId="3ae98a47-0287-4a82-93ea-b0c285f61899" providerId="ADAL" clId="{2ABA3198-6B95-4839-A059-9C8697483DBE}" dt="2025-07-29T17:16:07.465" v="106" actId="26606"/>
          <ac:spMkLst>
            <pc:docMk/>
            <pc:sldMk cId="1348184264" sldId="270"/>
            <ac:spMk id="5129" creationId="{E2384209-CB15-4CDF-9D31-C44FD9A3F20D}"/>
          </ac:spMkLst>
        </pc:spChg>
        <pc:spChg chg="add">
          <ac:chgData name="Brayan Stieven Torres Ovalle" userId="3ae98a47-0287-4a82-93ea-b0c285f61899" providerId="ADAL" clId="{2ABA3198-6B95-4839-A059-9C8697483DBE}" dt="2025-07-29T17:16:07.465" v="106" actId="26606"/>
          <ac:spMkLst>
            <pc:docMk/>
            <pc:sldMk cId="1348184264" sldId="270"/>
            <ac:spMk id="5130" creationId="{AB8C311F-7253-4AED-9701-7FC0708C41C7}"/>
          </ac:spMkLst>
        </pc:spChg>
        <pc:spChg chg="add">
          <ac:chgData name="Brayan Stieven Torres Ovalle" userId="3ae98a47-0287-4a82-93ea-b0c285f61899" providerId="ADAL" clId="{2ABA3198-6B95-4839-A059-9C8697483DBE}" dt="2025-07-29T17:16:07.465" v="106" actId="26606"/>
          <ac:spMkLst>
            <pc:docMk/>
            <pc:sldMk cId="1348184264" sldId="270"/>
            <ac:spMk id="5131" creationId="{2633B3B5-CC90-43F0-8714-D31D1F3F0209}"/>
          </ac:spMkLst>
        </pc:spChg>
        <pc:spChg chg="add">
          <ac:chgData name="Brayan Stieven Torres Ovalle" userId="3ae98a47-0287-4a82-93ea-b0c285f61899" providerId="ADAL" clId="{2ABA3198-6B95-4839-A059-9C8697483DBE}" dt="2025-07-29T17:16:07.465" v="106" actId="26606"/>
          <ac:spMkLst>
            <pc:docMk/>
            <pc:sldMk cId="1348184264" sldId="270"/>
            <ac:spMk id="5133" creationId="{A8D57A06-A426-446D-B02C-A2DC6B62E45E}"/>
          </ac:spMkLst>
        </pc:spChg>
        <pc:picChg chg="add mod">
          <ac:chgData name="Brayan Stieven Torres Ovalle" userId="3ae98a47-0287-4a82-93ea-b0c285f61899" providerId="ADAL" clId="{2ABA3198-6B95-4839-A059-9C8697483DBE}" dt="2025-07-29T17:16:07.465" v="106" actId="26606"/>
          <ac:picMkLst>
            <pc:docMk/>
            <pc:sldMk cId="1348184264" sldId="270"/>
            <ac:picMk id="5122" creationId="{88B57630-055C-68D7-9EF8-106E21A118FC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43:49.617" v="120" actId="26606"/>
        <pc:sldMkLst>
          <pc:docMk/>
          <pc:sldMk cId="2898971921" sldId="271"/>
        </pc:sldMkLst>
        <pc:spChg chg="add mod ord">
          <ac:chgData name="Brayan Stieven Torres Ovalle" userId="3ae98a47-0287-4a82-93ea-b0c285f61899" providerId="ADAL" clId="{2ABA3198-6B95-4839-A059-9C8697483DBE}" dt="2025-07-29T17:43:49.617" v="120" actId="26606"/>
          <ac:spMkLst>
            <pc:docMk/>
            <pc:sldMk cId="2898971921" sldId="271"/>
            <ac:spMk id="2" creationId="{3FDC631B-BB74-0823-3B38-584D9F38C938}"/>
          </ac:spMkLst>
        </pc:spChg>
        <pc:spChg chg="add mod">
          <ac:chgData name="Brayan Stieven Torres Ovalle" userId="3ae98a47-0287-4a82-93ea-b0c285f61899" providerId="ADAL" clId="{2ABA3198-6B95-4839-A059-9C8697483DBE}" dt="2025-07-29T17:43:49.617" v="120" actId="26606"/>
          <ac:spMkLst>
            <pc:docMk/>
            <pc:sldMk cId="2898971921" sldId="271"/>
            <ac:spMk id="3" creationId="{30C2DD5A-4C48-1F21-1B1F-6FA786F6DE28}"/>
          </ac:spMkLst>
        </pc:spChg>
        <pc:grpChg chg="add">
          <ac:chgData name="Brayan Stieven Torres Ovalle" userId="3ae98a47-0287-4a82-93ea-b0c285f61899" providerId="ADAL" clId="{2ABA3198-6B95-4839-A059-9C8697483DBE}" dt="2025-07-29T17:43:49.617" v="120" actId="26606"/>
          <ac:grpSpMkLst>
            <pc:docMk/>
            <pc:sldMk cId="2898971921" sldId="271"/>
            <ac:grpSpMk id="9" creationId="{710FEF04-9FA2-4DD8-EC29-60D92C72296A}"/>
          </ac:grpSpMkLst>
        </pc:grpChg>
        <pc:picChg chg="add">
          <ac:chgData name="Brayan Stieven Torres Ovalle" userId="3ae98a47-0287-4a82-93ea-b0c285f61899" providerId="ADAL" clId="{2ABA3198-6B95-4839-A059-9C8697483DBE}" dt="2025-07-29T17:43:49.617" v="120" actId="26606"/>
          <ac:picMkLst>
            <pc:docMk/>
            <pc:sldMk cId="2898971921" sldId="271"/>
            <ac:picMk id="5" creationId="{B3F8FCA4-164C-CD39-7518-E0BD8084A8C5}"/>
          </ac:picMkLst>
        </pc:picChg>
      </pc:sldChg>
      <pc:sldChg chg="addSp modSp new mod ord setBg">
        <pc:chgData name="Brayan Stieven Torres Ovalle" userId="3ae98a47-0287-4a82-93ea-b0c285f61899" providerId="ADAL" clId="{2ABA3198-6B95-4839-A059-9C8697483DBE}" dt="2025-07-29T18:00:25.699" v="157"/>
        <pc:sldMkLst>
          <pc:docMk/>
          <pc:sldMk cId="2827824063" sldId="272"/>
        </pc:sldMkLst>
        <pc:spChg chg="add">
          <ac:chgData name="Brayan Stieven Torres Ovalle" userId="3ae98a47-0287-4a82-93ea-b0c285f61899" providerId="ADAL" clId="{2ABA3198-6B95-4839-A059-9C8697483DBE}" dt="2025-07-29T17:55:57.055" v="125" actId="26606"/>
          <ac:spMkLst>
            <pc:docMk/>
            <pc:sldMk cId="2827824063" sldId="272"/>
            <ac:spMk id="7175" creationId="{22F15A2D-2324-487D-A02A-BF46C5C580EB}"/>
          </ac:spMkLst>
        </pc:spChg>
        <pc:spChg chg="add">
          <ac:chgData name="Brayan Stieven Torres Ovalle" userId="3ae98a47-0287-4a82-93ea-b0c285f61899" providerId="ADAL" clId="{2ABA3198-6B95-4839-A059-9C8697483DBE}" dt="2025-07-29T17:55:57.055" v="125" actId="26606"/>
          <ac:spMkLst>
            <pc:docMk/>
            <pc:sldMk cId="2827824063" sldId="272"/>
            <ac:spMk id="7177" creationId="{17A7F34E-D418-47E2-9F86-2C45BBC31210}"/>
          </ac:spMkLst>
        </pc:spChg>
        <pc:spChg chg="add">
          <ac:chgData name="Brayan Stieven Torres Ovalle" userId="3ae98a47-0287-4a82-93ea-b0c285f61899" providerId="ADAL" clId="{2ABA3198-6B95-4839-A059-9C8697483DBE}" dt="2025-07-29T17:55:57.055" v="125" actId="26606"/>
          <ac:spMkLst>
            <pc:docMk/>
            <pc:sldMk cId="2827824063" sldId="272"/>
            <ac:spMk id="7179" creationId="{2AEAFA59-923A-4F54-8B49-44C970BCC323}"/>
          </ac:spMkLst>
        </pc:spChg>
        <pc:picChg chg="add mod">
          <ac:chgData name="Brayan Stieven Torres Ovalle" userId="3ae98a47-0287-4a82-93ea-b0c285f61899" providerId="ADAL" clId="{2ABA3198-6B95-4839-A059-9C8697483DBE}" dt="2025-07-29T17:55:57.055" v="125" actId="26606"/>
          <ac:picMkLst>
            <pc:docMk/>
            <pc:sldMk cId="2827824063" sldId="272"/>
            <ac:picMk id="7170" creationId="{6EB9BEAC-FD96-9D34-0186-D5873DBC0A62}"/>
          </ac:picMkLst>
        </pc:picChg>
      </pc:sldChg>
      <pc:sldChg chg="addSp modSp new mod">
        <pc:chgData name="Brayan Stieven Torres Ovalle" userId="3ae98a47-0287-4a82-93ea-b0c285f61899" providerId="ADAL" clId="{2ABA3198-6B95-4839-A059-9C8697483DBE}" dt="2025-07-29T17:57:19.832" v="129" actId="1076"/>
        <pc:sldMkLst>
          <pc:docMk/>
          <pc:sldMk cId="1370673023" sldId="273"/>
        </pc:sldMkLst>
        <pc:spChg chg="add mod">
          <ac:chgData name="Brayan Stieven Torres Ovalle" userId="3ae98a47-0287-4a82-93ea-b0c285f61899" providerId="ADAL" clId="{2ABA3198-6B95-4839-A059-9C8697483DBE}" dt="2025-07-29T17:57:19.832" v="129" actId="1076"/>
          <ac:spMkLst>
            <pc:docMk/>
            <pc:sldMk cId="1370673023" sldId="273"/>
            <ac:spMk id="3" creationId="{52F0C73D-5562-A816-F255-D288C4259625}"/>
          </ac:spMkLst>
        </pc:spChg>
      </pc:sldChg>
      <pc:sldChg chg="addSp delSp modSp new mod setBg">
        <pc:chgData name="Brayan Stieven Torres Ovalle" userId="3ae98a47-0287-4a82-93ea-b0c285f61899" providerId="ADAL" clId="{2ABA3198-6B95-4839-A059-9C8697483DBE}" dt="2025-07-29T17:58:14.471" v="140" actId="1076"/>
        <pc:sldMkLst>
          <pc:docMk/>
          <pc:sldMk cId="1950036784" sldId="274"/>
        </pc:sldMkLst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8" creationId="{1B15ED52-F352-441B-82BF-E0EA34836D08}"/>
          </ac:spMkLst>
        </pc:spChg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10" creationId="{3B2E3793-BFE6-45A2-9B7B-E18844431C99}"/>
          </ac:spMkLst>
        </pc:spChg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12" creationId="{BC4C4868-CB8F-4AF9-9CDB-8108F2C19B67}"/>
          </ac:spMkLst>
        </pc:spChg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14" creationId="{375E0459-6403-40CD-989D-56A4407CA12E}"/>
          </ac:spMkLst>
        </pc:spChg>
        <pc:spChg chg="add">
          <ac:chgData name="Brayan Stieven Torres Ovalle" userId="3ae98a47-0287-4a82-93ea-b0c285f61899" providerId="ADAL" clId="{2ABA3198-6B95-4839-A059-9C8697483DBE}" dt="2025-07-29T17:57:37.215" v="132" actId="26606"/>
          <ac:spMkLst>
            <pc:docMk/>
            <pc:sldMk cId="1950036784" sldId="274"/>
            <ac:spMk id="16" creationId="{53E5B1A8-3AC9-4BD1-9BBC-78CA94F2D1BA}"/>
          </ac:spMkLst>
        </pc:spChg>
        <pc:picChg chg="add mod">
          <ac:chgData name="Brayan Stieven Torres Ovalle" userId="3ae98a47-0287-4a82-93ea-b0c285f61899" providerId="ADAL" clId="{2ABA3198-6B95-4839-A059-9C8697483DBE}" dt="2025-07-29T17:58:14.471" v="140" actId="1076"/>
          <ac:picMkLst>
            <pc:docMk/>
            <pc:sldMk cId="1950036784" sldId="274"/>
            <ac:picMk id="5" creationId="{89ABA137-BA30-2FA6-3F66-B73AB9ED4D8B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7:59:55.186" v="155" actId="1076"/>
        <pc:sldMkLst>
          <pc:docMk/>
          <pc:sldMk cId="2782375072" sldId="275"/>
        </pc:sldMkLst>
        <pc:spChg chg="add">
          <ac:chgData name="Brayan Stieven Torres Ovalle" userId="3ae98a47-0287-4a82-93ea-b0c285f61899" providerId="ADAL" clId="{2ABA3198-6B95-4839-A059-9C8697483DBE}" dt="2025-07-29T17:58:40.924" v="143" actId="26606"/>
          <ac:spMkLst>
            <pc:docMk/>
            <pc:sldMk cId="2782375072" sldId="275"/>
            <ac:spMk id="8" creationId="{22F15A2D-2324-487D-A02A-BF46C5C580EB}"/>
          </ac:spMkLst>
        </pc:spChg>
        <pc:spChg chg="add">
          <ac:chgData name="Brayan Stieven Torres Ovalle" userId="3ae98a47-0287-4a82-93ea-b0c285f61899" providerId="ADAL" clId="{2ABA3198-6B95-4839-A059-9C8697483DBE}" dt="2025-07-29T17:58:40.924" v="143" actId="26606"/>
          <ac:spMkLst>
            <pc:docMk/>
            <pc:sldMk cId="2782375072" sldId="275"/>
            <ac:spMk id="10" creationId="{17A7F34E-D418-47E2-9F86-2C45BBC31210}"/>
          </ac:spMkLst>
        </pc:spChg>
        <pc:spChg chg="add">
          <ac:chgData name="Brayan Stieven Torres Ovalle" userId="3ae98a47-0287-4a82-93ea-b0c285f61899" providerId="ADAL" clId="{2ABA3198-6B95-4839-A059-9C8697483DBE}" dt="2025-07-29T17:58:40.924" v="143" actId="26606"/>
          <ac:spMkLst>
            <pc:docMk/>
            <pc:sldMk cId="2782375072" sldId="275"/>
            <ac:spMk id="12" creationId="{2AEAFA59-923A-4F54-8B49-44C970BCC323}"/>
          </ac:spMkLst>
        </pc:spChg>
        <pc:picChg chg="add mod">
          <ac:chgData name="Brayan Stieven Torres Ovalle" userId="3ae98a47-0287-4a82-93ea-b0c285f61899" providerId="ADAL" clId="{2ABA3198-6B95-4839-A059-9C8697483DBE}" dt="2025-07-29T17:59:52.243" v="154" actId="1076"/>
          <ac:picMkLst>
            <pc:docMk/>
            <pc:sldMk cId="2782375072" sldId="275"/>
            <ac:picMk id="3" creationId="{876BD315-2EAF-4563-F7CF-CB4B27F504CA}"/>
          </ac:picMkLst>
        </pc:picChg>
        <pc:picChg chg="add mod modCrop">
          <ac:chgData name="Brayan Stieven Torres Ovalle" userId="3ae98a47-0287-4a82-93ea-b0c285f61899" providerId="ADAL" clId="{2ABA3198-6B95-4839-A059-9C8697483DBE}" dt="2025-07-29T17:59:55.186" v="155" actId="1076"/>
          <ac:picMkLst>
            <pc:docMk/>
            <pc:sldMk cId="2782375072" sldId="275"/>
            <ac:picMk id="5" creationId="{15B23397-1251-2A6D-3E52-B3FF107FD62D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8:12:35.112" v="209" actId="14100"/>
        <pc:sldMkLst>
          <pc:docMk/>
          <pc:sldMk cId="2248479647" sldId="276"/>
        </pc:sldMkLst>
        <pc:spChg chg="add mod">
          <ac:chgData name="Brayan Stieven Torres Ovalle" userId="3ae98a47-0287-4a82-93ea-b0c285f61899" providerId="ADAL" clId="{2ABA3198-6B95-4839-A059-9C8697483DBE}" dt="2025-07-29T18:12:35.112" v="209" actId="14100"/>
          <ac:spMkLst>
            <pc:docMk/>
            <pc:sldMk cId="2248479647" sldId="276"/>
            <ac:spMk id="2" creationId="{6722EC07-9AD1-0579-321C-489ACE247A1B}"/>
          </ac:spMkLst>
        </pc:spChg>
        <pc:picChg chg="add">
          <ac:chgData name="Brayan Stieven Torres Ovalle" userId="3ae98a47-0287-4a82-93ea-b0c285f61899" providerId="ADAL" clId="{2ABA3198-6B95-4839-A059-9C8697483DBE}" dt="2025-07-29T18:12:17.314" v="206" actId="26606"/>
          <ac:picMkLst>
            <pc:docMk/>
            <pc:sldMk cId="2248479647" sldId="276"/>
            <ac:picMk id="4" creationId="{47AD2504-1A64-400E-F29F-00825B7FC83C}"/>
          </ac:picMkLst>
        </pc:picChg>
        <pc:cxnChg chg="add">
          <ac:chgData name="Brayan Stieven Torres Ovalle" userId="3ae98a47-0287-4a82-93ea-b0c285f61899" providerId="ADAL" clId="{2ABA3198-6B95-4839-A059-9C8697483DBE}" dt="2025-07-29T18:12:17.314" v="206" actId="26606"/>
          <ac:cxnSpMkLst>
            <pc:docMk/>
            <pc:sldMk cId="2248479647" sldId="276"/>
            <ac:cxnSpMk id="8" creationId="{249EDD1B-F94D-B4E6-ACAA-566B9A26FDE3}"/>
          </ac:cxnSpMkLst>
        </pc:cxnChg>
      </pc:sldChg>
      <pc:sldChg chg="addSp modSp new mod setBg">
        <pc:chgData name="Brayan Stieven Torres Ovalle" userId="3ae98a47-0287-4a82-93ea-b0c285f61899" providerId="ADAL" clId="{2ABA3198-6B95-4839-A059-9C8697483DBE}" dt="2025-07-29T18:11:42.037" v="181" actId="26606"/>
        <pc:sldMkLst>
          <pc:docMk/>
          <pc:sldMk cId="4230740562" sldId="277"/>
        </pc:sldMkLst>
        <pc:spChg chg="add mo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2" creationId="{B64E166F-B056-A175-21FF-60AEA654B8BE}"/>
          </ac:spMkLst>
        </pc:spChg>
        <pc:spChg chg="ad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8" creationId="{B6924B03-77BD-EAE3-2854-43363FF8E6BB}"/>
          </ac:spMkLst>
        </pc:spChg>
        <pc:spChg chg="ad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10" creationId="{4D60F200-5EB0-B223-2439-C96C67F0FEE1}"/>
          </ac:spMkLst>
        </pc:spChg>
        <pc:spChg chg="ad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12" creationId="{1740453C-744F-DB3A-47EC-15EACE1DC117}"/>
          </ac:spMkLst>
        </pc:spChg>
        <pc:spChg chg="add">
          <ac:chgData name="Brayan Stieven Torres Ovalle" userId="3ae98a47-0287-4a82-93ea-b0c285f61899" providerId="ADAL" clId="{2ABA3198-6B95-4839-A059-9C8697483DBE}" dt="2025-07-29T18:11:42.037" v="181" actId="26606"/>
          <ac:spMkLst>
            <pc:docMk/>
            <pc:sldMk cId="4230740562" sldId="277"/>
            <ac:spMk id="14" creationId="{01EB5855-8EB7-1AE5-9030-5D0AA3C1AF4B}"/>
          </ac:spMkLst>
        </pc:spChg>
        <pc:picChg chg="add">
          <ac:chgData name="Brayan Stieven Torres Ovalle" userId="3ae98a47-0287-4a82-93ea-b0c285f61899" providerId="ADAL" clId="{2ABA3198-6B95-4839-A059-9C8697483DBE}" dt="2025-07-29T18:11:42.037" v="181" actId="26606"/>
          <ac:picMkLst>
            <pc:docMk/>
            <pc:sldMk cId="4230740562" sldId="277"/>
            <ac:picMk id="4" creationId="{8CAC3D1C-1F86-EF75-ACED-B0F06CC79F9E}"/>
          </ac:picMkLst>
        </pc:picChg>
      </pc:sldChg>
      <pc:sldChg chg="addSp modSp new mod setBg">
        <pc:chgData name="Brayan Stieven Torres Ovalle" userId="3ae98a47-0287-4a82-93ea-b0c285f61899" providerId="ADAL" clId="{2ABA3198-6B95-4839-A059-9C8697483DBE}" dt="2025-07-29T18:23:35.376" v="366" actId="27636"/>
        <pc:sldMkLst>
          <pc:docMk/>
          <pc:sldMk cId="3495612424" sldId="278"/>
        </pc:sldMkLst>
        <pc:spChg chg="add mod">
          <ac:chgData name="Brayan Stieven Torres Ovalle" userId="3ae98a47-0287-4a82-93ea-b0c285f61899" providerId="ADAL" clId="{2ABA3198-6B95-4839-A059-9C8697483DBE}" dt="2025-07-29T18:23:35.376" v="366" actId="27636"/>
          <ac:spMkLst>
            <pc:docMk/>
            <pc:sldMk cId="3495612424" sldId="278"/>
            <ac:spMk id="2" creationId="{7F48F48F-F389-7533-E5A4-9CA18003FD70}"/>
          </ac:spMkLst>
        </pc:spChg>
        <pc:spChg chg="add">
          <ac:chgData name="Brayan Stieven Torres Ovalle" userId="3ae98a47-0287-4a82-93ea-b0c285f61899" providerId="ADAL" clId="{2ABA3198-6B95-4839-A059-9C8697483DBE}" dt="2025-07-29T18:23:07.541" v="362" actId="26606"/>
          <ac:spMkLst>
            <pc:docMk/>
            <pc:sldMk cId="3495612424" sldId="278"/>
            <ac:spMk id="8" creationId="{BA79A7CF-01AF-4178-9369-94E0C90EB046}"/>
          </ac:spMkLst>
        </pc:spChg>
        <pc:spChg chg="add">
          <ac:chgData name="Brayan Stieven Torres Ovalle" userId="3ae98a47-0287-4a82-93ea-b0c285f61899" providerId="ADAL" clId="{2ABA3198-6B95-4839-A059-9C8697483DBE}" dt="2025-07-29T18:23:07.541" v="362" actId="26606"/>
          <ac:spMkLst>
            <pc:docMk/>
            <pc:sldMk cId="3495612424" sldId="278"/>
            <ac:spMk id="10" creationId="{99413ED5-9ED4-4772-BCE4-2BCAE6B12E35}"/>
          </ac:spMkLst>
        </pc:spChg>
        <pc:spChg chg="add">
          <ac:chgData name="Brayan Stieven Torres Ovalle" userId="3ae98a47-0287-4a82-93ea-b0c285f61899" providerId="ADAL" clId="{2ABA3198-6B95-4839-A059-9C8697483DBE}" dt="2025-07-29T18:23:07.541" v="362" actId="26606"/>
          <ac:spMkLst>
            <pc:docMk/>
            <pc:sldMk cId="3495612424" sldId="278"/>
            <ac:spMk id="12" creationId="{04357C93-F0CB-4A1C-8F77-4E9063789819}"/>
          </ac:spMkLst>
        </pc:spChg>
        <pc:spChg chg="add">
          <ac:chgData name="Brayan Stieven Torres Ovalle" userId="3ae98a47-0287-4a82-93ea-b0c285f61899" providerId="ADAL" clId="{2ABA3198-6B95-4839-A059-9C8697483DBE}" dt="2025-07-29T18:23:07.541" v="362" actId="26606"/>
          <ac:spMkLst>
            <pc:docMk/>
            <pc:sldMk cId="3495612424" sldId="278"/>
            <ac:spMk id="14" creationId="{90F533E9-6690-41A8-A372-4C6C622D028D}"/>
          </ac:spMkLst>
        </pc:spChg>
        <pc:graphicFrameChg chg="add mod">
          <ac:chgData name="Brayan Stieven Torres Ovalle" userId="3ae98a47-0287-4a82-93ea-b0c285f61899" providerId="ADAL" clId="{2ABA3198-6B95-4839-A059-9C8697483DBE}" dt="2025-07-29T18:23:07.541" v="362" actId="26606"/>
          <ac:graphicFrameMkLst>
            <pc:docMk/>
            <pc:sldMk cId="3495612424" sldId="278"/>
            <ac:graphicFrameMk id="3" creationId="{42D318CC-0091-0C63-9ED3-78C74D3A42BE}"/>
          </ac:graphicFrameMkLst>
        </pc:graphicFrameChg>
      </pc:sldChg>
    </pc:docChg>
  </pc:docChgLst>
  <pc:docChgLst>
    <pc:chgData name="Brayan Stieven Torres Ovalle" userId="3ae98a47-0287-4a82-93ea-b0c285f61899" providerId="ADAL" clId="{874A655E-B207-4448-B752-D1892D0ADDB4}"/>
    <pc:docChg chg="custSel addSld modSld">
      <pc:chgData name="Brayan Stieven Torres Ovalle" userId="3ae98a47-0287-4a82-93ea-b0c285f61899" providerId="ADAL" clId="{874A655E-B207-4448-B752-D1892D0ADDB4}" dt="2025-02-02T05:19:43.200" v="521" actId="20577"/>
      <pc:docMkLst>
        <pc:docMk/>
      </pc:docMkLst>
      <pc:sldChg chg="addSp delSp modSp mod">
        <pc:chgData name="Brayan Stieven Torres Ovalle" userId="3ae98a47-0287-4a82-93ea-b0c285f61899" providerId="ADAL" clId="{874A655E-B207-4448-B752-D1892D0ADDB4}" dt="2025-02-02T05:19:43.200" v="521" actId="20577"/>
        <pc:sldMkLst>
          <pc:docMk/>
          <pc:sldMk cId="1329600922" sldId="258"/>
        </pc:sldMkLst>
      </pc:sldChg>
      <pc:sldChg chg="delSp modSp mod setBg">
        <pc:chgData name="Brayan Stieven Torres Ovalle" userId="3ae98a47-0287-4a82-93ea-b0c285f61899" providerId="ADAL" clId="{874A655E-B207-4448-B752-D1892D0ADDB4}" dt="2025-02-02T04:56:20.716" v="498" actId="1076"/>
        <pc:sldMkLst>
          <pc:docMk/>
          <pc:sldMk cId="3288442320" sldId="259"/>
        </pc:sldMkLst>
      </pc:sldChg>
      <pc:sldChg chg="addSp delSp modSp mod setBg">
        <pc:chgData name="Brayan Stieven Torres Ovalle" userId="3ae98a47-0287-4a82-93ea-b0c285f61899" providerId="ADAL" clId="{874A655E-B207-4448-B752-D1892D0ADDB4}" dt="2025-02-02T04:39:22.573" v="63" actId="1076"/>
        <pc:sldMkLst>
          <pc:docMk/>
          <pc:sldMk cId="3211097071" sldId="260"/>
        </pc:sldMkLst>
      </pc:sldChg>
      <pc:sldChg chg="setBg">
        <pc:chgData name="Brayan Stieven Torres Ovalle" userId="3ae98a47-0287-4a82-93ea-b0c285f61899" providerId="ADAL" clId="{874A655E-B207-4448-B752-D1892D0ADDB4}" dt="2025-02-02T04:37:26.506" v="48"/>
        <pc:sldMkLst>
          <pc:docMk/>
          <pc:sldMk cId="3474374108" sldId="261"/>
        </pc:sldMkLst>
      </pc:sldChg>
      <pc:sldChg chg="modSp mod setBg">
        <pc:chgData name="Brayan Stieven Torres Ovalle" userId="3ae98a47-0287-4a82-93ea-b0c285f61899" providerId="ADAL" clId="{874A655E-B207-4448-B752-D1892D0ADDB4}" dt="2025-02-02T04:55:48.278" v="493" actId="207"/>
        <pc:sldMkLst>
          <pc:docMk/>
          <pc:sldMk cId="2495405225" sldId="262"/>
        </pc:sldMkLst>
      </pc:sldChg>
      <pc:sldChg chg="addSp delSp modSp mod">
        <pc:chgData name="Brayan Stieven Torres Ovalle" userId="3ae98a47-0287-4a82-93ea-b0c285f61899" providerId="ADAL" clId="{874A655E-B207-4448-B752-D1892D0ADDB4}" dt="2025-02-02T04:52:57.358" v="486" actId="1076"/>
        <pc:sldMkLst>
          <pc:docMk/>
          <pc:sldMk cId="367564489" sldId="263"/>
        </pc:sldMkLst>
      </pc:sldChg>
      <pc:sldChg chg="modSp mod">
        <pc:chgData name="Brayan Stieven Torres Ovalle" userId="3ae98a47-0287-4a82-93ea-b0c285f61899" providerId="ADAL" clId="{874A655E-B207-4448-B752-D1892D0ADDB4}" dt="2025-02-02T04:55:54.852" v="494" actId="207"/>
        <pc:sldMkLst>
          <pc:docMk/>
          <pc:sldMk cId="861931794" sldId="265"/>
        </pc:sldMkLst>
      </pc:sldChg>
      <pc:sldChg chg="modSp mod">
        <pc:chgData name="Brayan Stieven Torres Ovalle" userId="3ae98a47-0287-4a82-93ea-b0c285f61899" providerId="ADAL" clId="{874A655E-B207-4448-B752-D1892D0ADDB4}" dt="2025-02-02T04:56:16.776" v="497" actId="207"/>
        <pc:sldMkLst>
          <pc:docMk/>
          <pc:sldMk cId="106297666" sldId="266"/>
        </pc:sldMkLst>
      </pc:sldChg>
      <pc:sldChg chg="modSp mod">
        <pc:chgData name="Brayan Stieven Torres Ovalle" userId="3ae98a47-0287-4a82-93ea-b0c285f61899" providerId="ADAL" clId="{874A655E-B207-4448-B752-D1892D0ADDB4}" dt="2025-02-02T04:55:59.826" v="495" actId="207"/>
        <pc:sldMkLst>
          <pc:docMk/>
          <pc:sldMk cId="3464227182" sldId="267"/>
        </pc:sldMkLst>
      </pc:sldChg>
      <pc:sldChg chg="modSp">
        <pc:chgData name="Brayan Stieven Torres Ovalle" userId="3ae98a47-0287-4a82-93ea-b0c285f61899" providerId="ADAL" clId="{874A655E-B207-4448-B752-D1892D0ADDB4}" dt="2025-02-02T04:37:05.171" v="44"/>
        <pc:sldMkLst>
          <pc:docMk/>
          <pc:sldMk cId="1226610983" sldId="268"/>
        </pc:sldMkLst>
      </pc:sldChg>
      <pc:sldChg chg="addSp modSp new mod">
        <pc:chgData name="Brayan Stieven Torres Ovalle" userId="3ae98a47-0287-4a82-93ea-b0c285f61899" providerId="ADAL" clId="{874A655E-B207-4448-B752-D1892D0ADDB4}" dt="2025-02-02T05:13:04.245" v="509" actId="20577"/>
        <pc:sldMkLst>
          <pc:docMk/>
          <pc:sldMk cId="655735922" sldId="269"/>
        </pc:sldMkLst>
      </pc:sldChg>
    </pc:docChg>
  </pc:docChgLst>
  <pc:docChgLst>
    <pc:chgData name="BRAYAN STIVEN TORRES OVALLE" userId="3da18e5f-8362-40e2-9ca7-dc25a05e39e9" providerId="ADAL" clId="{83C11B10-C1A3-46F5-B5DD-3FF60445A6ED}"/>
    <pc:docChg chg="modSld">
      <pc:chgData name="BRAYAN STIVEN TORRES OVALLE" userId="3da18e5f-8362-40e2-9ca7-dc25a05e39e9" providerId="ADAL" clId="{83C11B10-C1A3-46F5-B5DD-3FF60445A6ED}" dt="2022-07-26T14:22:34.218" v="20" actId="20577"/>
      <pc:docMkLst>
        <pc:docMk/>
      </pc:docMkLst>
      <pc:sldChg chg="modSp mod">
        <pc:chgData name="BRAYAN STIVEN TORRES OVALLE" userId="3da18e5f-8362-40e2-9ca7-dc25a05e39e9" providerId="ADAL" clId="{83C11B10-C1A3-46F5-B5DD-3FF60445A6ED}" dt="2022-07-26T14:22:34.218" v="20" actId="20577"/>
        <pc:sldMkLst>
          <pc:docMk/>
          <pc:sldMk cId="367564489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C682D-EDC7-4D66-8B1A-FB589B45D19E}" type="datetimeFigureOut">
              <a:rPr lang="es-CO" smtClean="0"/>
              <a:t>22/08/2025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D82CD-B728-4B8E-B293-0752EB00EE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96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680A9-8703-FDBD-E054-B0378CBC5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9EE6D4-B50E-5EE2-E389-D2A3DC47A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BA3404-2BD4-88B2-4DC7-362F14EB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4B0F9F-BAA4-B714-F9AD-0464EE04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4EA3E1-63FF-0E9B-0473-69304E81D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12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BB2B6-4CB6-614B-6C76-0F0D7413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9ACEFA-966E-32B2-88D3-166844A94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BCA14-959F-062D-9745-6A807A89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C8CA7A-4242-65DD-686B-D7EDF828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6A0547-540C-54C6-1D3B-5285BA4F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99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62C2C2-F853-9BB5-946D-C4E2DC3A0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78AA35-E6FA-BE13-7B74-86B690E0A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99661-01A9-1CF3-3E7F-196097C3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3F15DE-4662-47E3-9D62-1FE0BD17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930563-ACD6-7D5B-DE36-74CC9C6F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87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3BD3-C6AF-2164-BA3A-201E4281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87C1F-4CCF-7F53-A853-CB38E0036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68C8E9-543F-885C-1602-8B8A8EB2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C72A97-09F7-6A12-B3E3-80AF3B84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4F1E6A-BF86-3245-07FC-35A2D226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910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84B8-115E-9CAE-D965-65E3D194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5A306-21AF-F050-B7B0-C9166A9F3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2DDB1-E9AA-D939-744E-0BBCE08A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50500D-3D86-8066-56D6-4780D07E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FDC610-3113-0210-A968-79131365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75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9A598-9A7F-0182-2A32-85143300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A57093-8E47-0B0E-0A3E-A7A5E22DB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67C788-154A-7608-9CAC-6496D3C12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9F2690-67CB-2C54-9A72-009C4A1F0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91F0DE-CBA7-12D3-9B5C-B83A628C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79BE09-BB21-028A-886D-67691A33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B8AAC-1528-B614-0A33-998A9C55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7D1708-0B1C-A6E0-A125-0B463E813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4C05EE-91D0-EC75-E165-BD6DCCBA0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CE2480-55B1-54D2-30AB-52FA3DF9D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0AE5AC3-9608-5AE7-FDBA-B5E77929D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6DDC65-FD73-FAF3-3302-B85FF29E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52EDF6-C393-2025-8833-B6D218E0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0DD9332-63D7-8619-1B47-E84A1836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80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EA53D-37C1-4105-8761-4532ED7F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9E78C28-1D78-919B-86DD-53763BBA4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C990A-C258-8AF2-2F87-9B4A2A96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044754-DA8D-34AE-2ADF-3888BAF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36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49EC0F-3D4E-C7C6-01A6-12C3DA65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CB55917-0F27-10F5-A950-FD6B38C0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AF6F0D-4267-5300-7DE1-C56458EA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52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F56FC-F9A0-A4B1-9DD0-97438EC5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615A5E-C664-0AD7-F771-250C4A48B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B95E5A-B1DD-FDB8-4F76-DE278C1ED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24BB01-B112-63A0-76D6-C9A9C99D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F3D1B1-5098-5F3D-8918-003A3F07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82C6F9-6DFF-909E-4B8C-FCDCADCD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232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4337C-059F-F67C-B1FF-9CF356D3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CF2615-5847-411E-7887-085A61AB4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6E007A-FFFE-77A5-8AC1-3CB8D698C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C470E7-7CB4-9E89-960E-E1263231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07347C-91BC-F317-9C82-29759ED0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46C0FD-B843-7664-73E8-B6E503AF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39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8419096-27C1-6EC7-B212-95E5318B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5E660E-5A19-DE35-3E06-7F0DA664E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668690-1B11-54F5-11D4-794B94880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B67B3-53C9-AA4F-997E-5F50883CCD98}" type="datetimeFigureOut">
              <a:rPr lang="es-ES" smtClean="0"/>
              <a:t>22/08/2025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D2701-4300-A383-1940-07D431C8C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DF477B-E474-A718-F5F6-3E6399CE8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196FE9-B0B0-5C4F-8852-53883B57E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870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yan.torres@uniagustiniana.edu.c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54454A-9DA8-4239-D91B-530BD49D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710" y="-83128"/>
            <a:ext cx="3093726" cy="207874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06926" y="1861794"/>
            <a:ext cx="7930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>
                <a:solidFill>
                  <a:srgbClr val="002060"/>
                </a:solidFill>
              </a:rPr>
              <a:t>¡¡Bienvenidos!!</a:t>
            </a:r>
          </a:p>
          <a:p>
            <a:pPr algn="r"/>
            <a:r>
              <a:rPr lang="es-ES" sz="3600" dirty="0">
                <a:solidFill>
                  <a:schemeClr val="bg1"/>
                </a:solidFill>
              </a:rPr>
              <a:t>REDES NEURONALES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D3F89D-294A-4FAC-99EF-005DCFF027D6}"/>
              </a:ext>
            </a:extLst>
          </p:cNvPr>
          <p:cNvSpPr txBox="1"/>
          <p:nvPr/>
        </p:nvSpPr>
        <p:spPr>
          <a:xfrm>
            <a:off x="2747016" y="4069018"/>
            <a:ext cx="639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brayan.torres@uniagustiniana.edu.co</a:t>
            </a:r>
            <a:endParaRPr lang="es-CO" sz="2400" dirty="0">
              <a:solidFill>
                <a:srgbClr val="002060"/>
              </a:solidFill>
            </a:endParaRPr>
          </a:p>
          <a:p>
            <a:r>
              <a:rPr lang="es-ES" sz="2400" dirty="0">
                <a:solidFill>
                  <a:schemeClr val="bg1"/>
                </a:solidFill>
              </a:rPr>
              <a:t>Brayan Torres-Ingeniero de sistemas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9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FB6D178E-C969-979F-4D9C-4688E38B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2850" y="482600"/>
            <a:ext cx="4178299" cy="41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4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D51DB0-4168-FB77-42C4-9F3B14DF07B3}"/>
              </a:ext>
            </a:extLst>
          </p:cNvPr>
          <p:cNvSpPr txBox="1"/>
          <p:nvPr/>
        </p:nvSpPr>
        <p:spPr>
          <a:xfrm>
            <a:off x="628649" y="3321000"/>
            <a:ext cx="4607719" cy="10503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 simple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485B08-EFB5-B59E-5D22-FDDB5096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70" b="1187"/>
          <a:stretch>
            <a:fillRect/>
          </a:stretch>
        </p:blipFill>
        <p:spPr>
          <a:xfrm>
            <a:off x="20" y="10"/>
            <a:ext cx="9143980" cy="2988673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46744"/>
            <a:ext cx="9144000" cy="567876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948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0" name="Rectangle 51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des neuronales: Introducción al Perceptrón Multicapa.">
            <a:extLst>
              <a:ext uri="{FF2B5EF4-FFF2-40B4-BE49-F238E27FC236}">
                <a16:creationId xmlns:a16="http://schemas.microsoft.com/office/drawing/2014/main" id="{88B57630-055C-68D7-9EF8-106E21A1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0" r="2" b="12612"/>
          <a:stretch>
            <a:fillRect/>
          </a:stretch>
        </p:blipFill>
        <p:spPr bwMode="auto">
          <a:xfrm>
            <a:off x="342900" y="342900"/>
            <a:ext cx="8458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84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0FEF04-9FA2-4DD8-EC29-60D92C72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78883" y="-3246"/>
            <a:ext cx="5265119" cy="5152188"/>
            <a:chOff x="5171844" y="-11586"/>
            <a:chExt cx="7020159" cy="68695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4A5D8B-34EC-D352-BE87-4809E4CE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11AD96-CCBD-9812-0D19-0E7C7A79E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F89D92-20DD-C8E9-DF7A-988B09642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F78F10-63E0-611E-AC78-66E24EA30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30C2DD5A-4C48-1F21-1B1F-6FA786F6DE28}"/>
              </a:ext>
            </a:extLst>
          </p:cNvPr>
          <p:cNvSpPr txBox="1"/>
          <p:nvPr/>
        </p:nvSpPr>
        <p:spPr>
          <a:xfrm>
            <a:off x="4641021" y="1152134"/>
            <a:ext cx="3740844" cy="1601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</a:t>
            </a:r>
          </a:p>
        </p:txBody>
      </p:sp>
      <p:pic>
        <p:nvPicPr>
          <p:cNvPr id="5" name="Picture 4" descr="Hand holding a pen shading number on a sheet">
            <a:extLst>
              <a:ext uri="{FF2B5EF4-FFF2-40B4-BE49-F238E27FC236}">
                <a16:creationId xmlns:a16="http://schemas.microsoft.com/office/drawing/2014/main" id="{B3F8FCA4-164C-CD39-7518-E0BD8084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174" r="1543" b="-2"/>
          <a:stretch>
            <a:fillRect/>
          </a:stretch>
        </p:blipFill>
        <p:spPr>
          <a:xfrm>
            <a:off x="20" y="-5716"/>
            <a:ext cx="3878866" cy="5149216"/>
          </a:xfrm>
          <a:prstGeom prst="rect">
            <a:avLst/>
          </a:prstGeom>
        </p:spPr>
      </p:pic>
      <p:sp>
        <p:nvSpPr>
          <p:cNvPr id="2" name="AutoShape 2" descr="Imagen de ">
            <a:extLst>
              <a:ext uri="{FF2B5EF4-FFF2-40B4-BE49-F238E27FC236}">
                <a16:creationId xmlns:a16="http://schemas.microsoft.com/office/drawing/2014/main" id="{3FDC631B-BB74-0823-3B38-584D9F38C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041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897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2F0C73D-5562-A816-F255-D288C4259625}"/>
              </a:ext>
            </a:extLst>
          </p:cNvPr>
          <p:cNvSpPr txBox="1"/>
          <p:nvPr/>
        </p:nvSpPr>
        <p:spPr>
          <a:xfrm>
            <a:off x="1143000" y="1351980"/>
            <a:ext cx="685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🧠 Red Neuronal para Decidir Comer Tacos</a:t>
            </a:r>
          </a:p>
          <a:p>
            <a:r>
              <a:rPr lang="es-MX" b="1" dirty="0"/>
              <a:t>Objetivo:</a:t>
            </a:r>
            <a:r>
              <a:rPr lang="es-MX" dirty="0"/>
              <a:t> Tomar una decisión más inteligente que un simple "sí o no", utilizando una </a:t>
            </a:r>
            <a:r>
              <a:rPr lang="es-MX" b="1" dirty="0"/>
              <a:t>neurona sigmoide</a:t>
            </a:r>
            <a:r>
              <a:rPr lang="es-MX" dirty="0"/>
              <a:t> que da una salida entre 0 y 1 (una medida de </a:t>
            </a:r>
            <a:r>
              <a:rPr lang="es-MX" b="1" dirty="0"/>
              <a:t>confianza</a:t>
            </a:r>
            <a:r>
              <a:rPr lang="es-MX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7067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949801"/>
            <a:ext cx="9143997" cy="1193057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952631"/>
            <a:ext cx="9138997" cy="1193056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3949159"/>
            <a:ext cx="3057523" cy="119305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3947612"/>
            <a:ext cx="9143999" cy="119807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ABA137-BA30-2FA6-3F66-B73AB9ED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97" y="516562"/>
            <a:ext cx="8160519" cy="29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3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299" y="241299"/>
            <a:ext cx="8660121" cy="46609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6BD315-2EAF-4563-F7CF-CB4B27F5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42" y="667171"/>
            <a:ext cx="5810032" cy="27307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B23397-1251-2A6D-3E52-B3FF107F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994"/>
          <a:stretch>
            <a:fillRect/>
          </a:stretch>
        </p:blipFill>
        <p:spPr>
          <a:xfrm>
            <a:off x="5050990" y="579576"/>
            <a:ext cx="3647125" cy="2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7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299" y="241299"/>
            <a:ext cx="8660121" cy="46609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9" name="Right Triangle 7178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Imagen generada">
            <a:extLst>
              <a:ext uri="{FF2B5EF4-FFF2-40B4-BE49-F238E27FC236}">
                <a16:creationId xmlns:a16="http://schemas.microsoft.com/office/drawing/2014/main" id="{6EB9BEAC-FD96-9D34-0186-D5873DBC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259" y="688909"/>
            <a:ext cx="5594758" cy="373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82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rn snake in front of black background">
            <a:extLst>
              <a:ext uri="{FF2B5EF4-FFF2-40B4-BE49-F238E27FC236}">
                <a16:creationId xmlns:a16="http://schemas.microsoft.com/office/drawing/2014/main" id="{47AD2504-1A64-400E-F29F-00825B7F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69" r="11226"/>
          <a:stretch>
            <a:fillRect/>
          </a:stretch>
        </p:blipFill>
        <p:spPr>
          <a:xfrm>
            <a:off x="-7414" y="10"/>
            <a:ext cx="5679453" cy="51434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722EC07-9AD1-0579-321C-489ACE247A1B}"/>
              </a:ext>
            </a:extLst>
          </p:cNvPr>
          <p:cNvSpPr txBox="1"/>
          <p:nvPr/>
        </p:nvSpPr>
        <p:spPr>
          <a:xfrm>
            <a:off x="6115050" y="1907523"/>
            <a:ext cx="2575635" cy="1483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/>
              <a:t>Ejemplo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Python </a:t>
            </a:r>
          </a:p>
        </p:txBody>
      </p:sp>
    </p:spTree>
    <p:extLst>
      <p:ext uri="{BB962C8B-B14F-4D97-AF65-F5344CB8AC3E}">
        <p14:creationId xmlns:p14="http://schemas.microsoft.com/office/powerpoint/2010/main" val="224847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F48F48F-F389-7533-E5A4-9CA18003FD70}"/>
              </a:ext>
            </a:extLst>
          </p:cNvPr>
          <p:cNvSpPr txBox="1"/>
          <p:nvPr/>
        </p:nvSpPr>
        <p:spPr>
          <a:xfrm>
            <a:off x="6950931" y="1517332"/>
            <a:ext cx="1852218" cy="213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Tarea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Hacer un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red neuronal, simple de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decisiones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 toman de la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Python y </a:t>
            </a:r>
            <a:r>
              <a:rPr lang="es-CO" dirty="0" err="1"/>
              <a:t>tensorflow</a:t>
            </a:r>
            <a:endParaRPr lang="es-CO" dirty="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498231"/>
            <a:ext cx="6061974" cy="4200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62835" y="2544073"/>
            <a:ext cx="1289304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2D318CC-0091-0C63-9ED3-78C74D3A4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228253"/>
              </p:ext>
            </p:extLst>
          </p:nvPr>
        </p:nvGraphicFramePr>
        <p:xfrm>
          <a:off x="408928" y="814762"/>
          <a:ext cx="5706229" cy="3567198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811624">
                  <a:extLst>
                    <a:ext uri="{9D8B030D-6E8A-4147-A177-3AD203B41FA5}">
                      <a16:colId xmlns:a16="http://schemas.microsoft.com/office/drawing/2014/main" val="1782254490"/>
                    </a:ext>
                  </a:extLst>
                </a:gridCol>
                <a:gridCol w="2391941">
                  <a:extLst>
                    <a:ext uri="{9D8B030D-6E8A-4147-A177-3AD203B41FA5}">
                      <a16:colId xmlns:a16="http://schemas.microsoft.com/office/drawing/2014/main" val="4293378946"/>
                    </a:ext>
                  </a:extLst>
                </a:gridCol>
                <a:gridCol w="2502664">
                  <a:extLst>
                    <a:ext uri="{9D8B030D-6E8A-4147-A177-3AD203B41FA5}">
                      <a16:colId xmlns:a16="http://schemas.microsoft.com/office/drawing/2014/main" val="1304216502"/>
                    </a:ext>
                  </a:extLst>
                </a:gridCol>
              </a:tblGrid>
              <a:tr h="311526">
                <a:tc>
                  <a:txBody>
                    <a:bodyPr/>
                    <a:lstStyle/>
                    <a:p>
                      <a:r>
                        <a:rPr lang="es-CO" sz="1000" b="0" cap="none" spc="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cap="none" spc="0">
                          <a:solidFill>
                            <a:schemeClr val="bg1"/>
                          </a:solidFill>
                        </a:rPr>
                        <a:t>Ejemplo práctico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cap="none" spc="0">
                          <a:solidFill>
                            <a:schemeClr val="bg1"/>
                          </a:solidFill>
                        </a:rPr>
                        <a:t>Descripción breve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440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1" cap="none" spc="0">
                          <a:solidFill>
                            <a:schemeClr val="tx1"/>
                          </a:solidFill>
                        </a:rPr>
                        <a:t>¿Comer tacos o no?</a:t>
                      </a:r>
                      <a:endParaRPr lang="es-CO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Ya lo viste: limpieza, menú, sombrero = comer o no.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89704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1" cap="none" spc="0">
                          <a:solidFill>
                            <a:schemeClr val="tx1"/>
                          </a:solidFill>
                        </a:rPr>
                        <a:t>¿Llevar paraguas al salir?</a:t>
                      </a:r>
                      <a:endParaRPr lang="es-CO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Basado en clima, humedad, nubes, noticias.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082495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b="1" cap="none" spc="0">
                          <a:solidFill>
                            <a:schemeClr val="tx1"/>
                          </a:solidFill>
                        </a:rPr>
                        <a:t>¿Ir al cine o quedarse en casa?</a:t>
                      </a:r>
                      <a:endParaRPr lang="es-MX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Criterios: cartelera, compañía, clima, cansancio.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995281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b="1" cap="none" spc="0">
                          <a:solidFill>
                            <a:schemeClr val="tx1"/>
                          </a:solidFill>
                        </a:rPr>
                        <a:t>¿Hacer ejercicio hoy o no?</a:t>
                      </a:r>
                      <a:endParaRPr lang="es-MX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Entrada: energía, tiempo libre, clima, motivación.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73219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b="1" cap="none" spc="0">
                          <a:solidFill>
                            <a:schemeClr val="tx1"/>
                          </a:solidFill>
                        </a:rPr>
                        <a:t>¿Tomar café o té en la mañana?</a:t>
                      </a:r>
                      <a:endParaRPr lang="es-MX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Basado en: nivel de sueño, clima, tiempo, salud.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11246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b="1" cap="none" spc="0">
                          <a:solidFill>
                            <a:schemeClr val="tx1"/>
                          </a:solidFill>
                        </a:rPr>
                        <a:t>¿Comprar o no un producto en rebaja?</a:t>
                      </a:r>
                      <a:endParaRPr lang="es-MX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Entradas: descuento, necesidad, presupuesto, impulsividad.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90641"/>
                  </a:ext>
                </a:extLst>
              </a:tr>
              <a:tr h="465096">
                <a:tc>
                  <a:txBody>
                    <a:bodyPr/>
                    <a:lstStyle/>
                    <a:p>
                      <a:r>
                        <a:rPr lang="es-CO" sz="1000" cap="none" spc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5560" marR="53366" marT="65815" marB="658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1" cap="none" spc="0">
                          <a:solidFill>
                            <a:schemeClr val="tx1"/>
                          </a:solidFill>
                        </a:rPr>
                        <a:t>¿Dormirse temprano o trasnochar?</a:t>
                      </a:r>
                      <a:endParaRPr lang="es-CO" sz="1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cap="none" spc="0">
                          <a:solidFill>
                            <a:schemeClr val="tx1"/>
                          </a:solidFill>
                        </a:rPr>
                        <a:t>Variables: trabajo mañana, energía actual, redes sociales activas, estrés.</a:t>
                      </a:r>
                    </a:p>
                  </a:txBody>
                  <a:tcPr marL="85560" marR="53366" marT="65815" marB="658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66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61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 of speech bubble made with lines">
            <a:extLst>
              <a:ext uri="{FF2B5EF4-FFF2-40B4-BE49-F238E27FC236}">
                <a16:creationId xmlns:a16="http://schemas.microsoft.com/office/drawing/2014/main" id="{5C49CA96-8520-F79C-5A37-3A2394DA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33" r="9681" b="2"/>
          <a:stretch>
            <a:fillRect/>
          </a:stretch>
        </p:blipFill>
        <p:spPr>
          <a:xfrm>
            <a:off x="20" y="-1"/>
            <a:ext cx="4057627" cy="5143501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0"/>
            <a:ext cx="5086352" cy="17144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450028-0541-9250-F802-FC047A2CD7F2}"/>
              </a:ext>
            </a:extLst>
          </p:cNvPr>
          <p:cNvSpPr txBox="1"/>
          <p:nvPr/>
        </p:nvSpPr>
        <p:spPr>
          <a:xfrm>
            <a:off x="4586487" y="2057400"/>
            <a:ext cx="3935505" cy="2622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¿</a:t>
            </a:r>
            <a:r>
              <a:rPr lang="en-US" sz="1200" b="1" dirty="0" err="1"/>
              <a:t>Cómo</a:t>
            </a:r>
            <a:r>
              <a:rPr lang="en-US" sz="1200" b="1" dirty="0"/>
              <a:t> </a:t>
            </a:r>
            <a:r>
              <a:rPr lang="en-US" sz="1200" b="1" dirty="0" err="1"/>
              <a:t>funcionan</a:t>
            </a:r>
            <a:r>
              <a:rPr lang="en-US" sz="1200" b="1" dirty="0"/>
              <a:t> las redes </a:t>
            </a:r>
            <a:r>
              <a:rPr lang="en-US" sz="1200" b="1" dirty="0" err="1"/>
              <a:t>neuronales</a:t>
            </a:r>
            <a:r>
              <a:rPr lang="en-US" sz="1200" b="1" dirty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El </a:t>
            </a:r>
            <a:r>
              <a:rPr lang="en-US" sz="1200" dirty="0" err="1"/>
              <a:t>cerebro</a:t>
            </a:r>
            <a:r>
              <a:rPr lang="en-US" sz="1200" dirty="0"/>
              <a:t> </a:t>
            </a:r>
            <a:r>
              <a:rPr lang="en-US" sz="1200" dirty="0" err="1"/>
              <a:t>humano</a:t>
            </a:r>
            <a:r>
              <a:rPr lang="en-US" sz="1200" dirty="0"/>
              <a:t> es lo que </a:t>
            </a:r>
            <a:r>
              <a:rPr lang="en-US" sz="1200" dirty="0" err="1"/>
              <a:t>inspira</a:t>
            </a:r>
            <a:r>
              <a:rPr lang="en-US" sz="1200" dirty="0"/>
              <a:t> la </a:t>
            </a:r>
            <a:r>
              <a:rPr lang="en-US" sz="1200" dirty="0" err="1"/>
              <a:t>arquitectura</a:t>
            </a:r>
            <a:r>
              <a:rPr lang="en-US" sz="1200" dirty="0"/>
              <a:t> de las redes </a:t>
            </a:r>
            <a:r>
              <a:rPr lang="en-US" sz="1200" dirty="0" err="1"/>
              <a:t>neuronales</a:t>
            </a:r>
            <a:r>
              <a:rPr lang="en-US" sz="1200" dirty="0"/>
              <a:t>. Las </a:t>
            </a:r>
            <a:r>
              <a:rPr lang="en-US" sz="1200" dirty="0" err="1"/>
              <a:t>células</a:t>
            </a:r>
            <a:r>
              <a:rPr lang="en-US" sz="1200" dirty="0"/>
              <a:t> del </a:t>
            </a:r>
            <a:r>
              <a:rPr lang="en-US" sz="1200" dirty="0" err="1"/>
              <a:t>cerebro</a:t>
            </a:r>
            <a:r>
              <a:rPr lang="en-US" sz="1200" dirty="0"/>
              <a:t> </a:t>
            </a:r>
            <a:r>
              <a:rPr lang="en-US" sz="1200" dirty="0" err="1"/>
              <a:t>humano</a:t>
            </a:r>
            <a:r>
              <a:rPr lang="en-US" sz="1200" dirty="0"/>
              <a:t>, </a:t>
            </a:r>
            <a:r>
              <a:rPr lang="en-US" sz="1200" dirty="0" err="1"/>
              <a:t>llamadas</a:t>
            </a:r>
            <a:r>
              <a:rPr lang="en-US" sz="1200" dirty="0"/>
              <a:t> </a:t>
            </a:r>
            <a:r>
              <a:rPr lang="en-US" sz="1200" dirty="0" err="1"/>
              <a:t>neuronas</a:t>
            </a:r>
            <a:r>
              <a:rPr lang="en-US" sz="1200" dirty="0"/>
              <a:t>, </a:t>
            </a:r>
            <a:r>
              <a:rPr lang="en-US" sz="1200" dirty="0" err="1"/>
              <a:t>forman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red </a:t>
            </a:r>
            <a:r>
              <a:rPr lang="en-US" sz="1200" dirty="0" err="1"/>
              <a:t>compleja</a:t>
            </a:r>
            <a:r>
              <a:rPr lang="en-US" sz="1200" dirty="0"/>
              <a:t> y con un alto </a:t>
            </a:r>
            <a:r>
              <a:rPr lang="en-US" sz="1200" dirty="0" err="1"/>
              <a:t>nivel</a:t>
            </a:r>
            <a:r>
              <a:rPr lang="en-US" sz="1200" dirty="0"/>
              <a:t> de </a:t>
            </a:r>
            <a:r>
              <a:rPr lang="en-US" sz="1200" dirty="0" err="1"/>
              <a:t>interconexión</a:t>
            </a:r>
            <a:r>
              <a:rPr lang="en-US" sz="1200" dirty="0"/>
              <a:t> y se </a:t>
            </a:r>
            <a:r>
              <a:rPr lang="en-US" sz="1200" dirty="0" err="1"/>
              <a:t>envían</a:t>
            </a:r>
            <a:r>
              <a:rPr lang="en-US" sz="1200" dirty="0"/>
              <a:t> </a:t>
            </a:r>
            <a:r>
              <a:rPr lang="en-US" sz="1200" dirty="0" err="1"/>
              <a:t>señales</a:t>
            </a:r>
            <a:r>
              <a:rPr lang="en-US" sz="1200" dirty="0"/>
              <a:t> </a:t>
            </a:r>
            <a:r>
              <a:rPr lang="en-US" sz="1200" dirty="0" err="1"/>
              <a:t>eléctricas</a:t>
            </a:r>
            <a:r>
              <a:rPr lang="en-US" sz="1200" dirty="0"/>
              <a:t> entre </a:t>
            </a:r>
            <a:r>
              <a:rPr lang="en-US" sz="1200" dirty="0" err="1"/>
              <a:t>sí</a:t>
            </a:r>
            <a:r>
              <a:rPr lang="en-US" sz="1200" dirty="0"/>
              <a:t> para </a:t>
            </a:r>
            <a:r>
              <a:rPr lang="en-US" sz="1200" dirty="0" err="1"/>
              <a:t>ayudar</a:t>
            </a:r>
            <a:r>
              <a:rPr lang="en-US" sz="1200" dirty="0"/>
              <a:t> a </a:t>
            </a:r>
            <a:r>
              <a:rPr lang="en-US" sz="1200" dirty="0" err="1"/>
              <a:t>los</a:t>
            </a:r>
            <a:r>
              <a:rPr lang="en-US" sz="1200" dirty="0"/>
              <a:t> </a:t>
            </a:r>
            <a:r>
              <a:rPr lang="en-US" sz="1200" dirty="0" err="1"/>
              <a:t>humanos</a:t>
            </a:r>
            <a:r>
              <a:rPr lang="en-US" sz="1200" dirty="0"/>
              <a:t> a </a:t>
            </a:r>
            <a:r>
              <a:rPr lang="en-US" sz="1200" dirty="0" err="1"/>
              <a:t>procesar</a:t>
            </a:r>
            <a:r>
              <a:rPr lang="en-US" sz="1200" dirty="0"/>
              <a:t> la </a:t>
            </a:r>
            <a:r>
              <a:rPr lang="en-US" sz="1200" dirty="0" err="1"/>
              <a:t>información</a:t>
            </a:r>
            <a:r>
              <a:rPr lang="en-US" sz="1200" dirty="0"/>
              <a:t>. De </a:t>
            </a:r>
            <a:r>
              <a:rPr lang="en-US" sz="1200" dirty="0" err="1"/>
              <a:t>manera</a:t>
            </a:r>
            <a:r>
              <a:rPr lang="en-US" sz="1200" dirty="0"/>
              <a:t> similar, </a:t>
            </a:r>
            <a:r>
              <a:rPr lang="en-US" sz="1200" dirty="0" err="1"/>
              <a:t>una</a:t>
            </a:r>
            <a:r>
              <a:rPr lang="en-US" sz="1200" dirty="0"/>
              <a:t> red neuronal artificial </a:t>
            </a:r>
            <a:r>
              <a:rPr lang="en-US" sz="1200" dirty="0" err="1"/>
              <a:t>está</a:t>
            </a:r>
            <a:r>
              <a:rPr lang="en-US" sz="1200" dirty="0"/>
              <a:t> </a:t>
            </a:r>
            <a:r>
              <a:rPr lang="en-US" sz="1200" dirty="0" err="1"/>
              <a:t>formada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neuronas</a:t>
            </a:r>
            <a:r>
              <a:rPr lang="en-US" sz="1200" dirty="0"/>
              <a:t> </a:t>
            </a:r>
            <a:r>
              <a:rPr lang="en-US" sz="1200" dirty="0" err="1"/>
              <a:t>artificiales</a:t>
            </a:r>
            <a:r>
              <a:rPr lang="en-US" sz="1200" dirty="0"/>
              <a:t> que </a:t>
            </a:r>
            <a:r>
              <a:rPr lang="en-US" sz="1200" dirty="0" err="1"/>
              <a:t>trabajan</a:t>
            </a:r>
            <a:r>
              <a:rPr lang="en-US" sz="1200" dirty="0"/>
              <a:t> juntas para resolver un </a:t>
            </a:r>
            <a:r>
              <a:rPr lang="en-US" sz="1200" dirty="0" err="1"/>
              <a:t>problema</a:t>
            </a:r>
            <a:r>
              <a:rPr lang="en-US" sz="1200" dirty="0"/>
              <a:t>. Las </a:t>
            </a:r>
            <a:r>
              <a:rPr lang="en-US" sz="1200" dirty="0" err="1"/>
              <a:t>neuronas</a:t>
            </a:r>
            <a:r>
              <a:rPr lang="en-US" sz="1200" dirty="0"/>
              <a:t> </a:t>
            </a:r>
            <a:r>
              <a:rPr lang="en-US" sz="1200" dirty="0" err="1"/>
              <a:t>artificiales</a:t>
            </a:r>
            <a:r>
              <a:rPr lang="en-US" sz="1200" dirty="0"/>
              <a:t> son </a:t>
            </a:r>
            <a:r>
              <a:rPr lang="en-US" sz="1200" dirty="0" err="1"/>
              <a:t>módulos</a:t>
            </a:r>
            <a:r>
              <a:rPr lang="en-US" sz="1200" dirty="0"/>
              <a:t> de </a:t>
            </a:r>
            <a:r>
              <a:rPr lang="en-US" sz="1200" i="1" dirty="0"/>
              <a:t>software</a:t>
            </a:r>
            <a:r>
              <a:rPr lang="en-US" sz="1200" dirty="0"/>
              <a:t>, </a:t>
            </a:r>
            <a:r>
              <a:rPr lang="en-US" sz="1200" dirty="0" err="1"/>
              <a:t>llamados</a:t>
            </a:r>
            <a:r>
              <a:rPr lang="en-US" sz="1200" dirty="0"/>
              <a:t> </a:t>
            </a:r>
            <a:r>
              <a:rPr lang="en-US" sz="1200" dirty="0" err="1"/>
              <a:t>nodos</a:t>
            </a:r>
            <a:r>
              <a:rPr lang="en-US" sz="1200" dirty="0"/>
              <a:t>, y las redes </a:t>
            </a:r>
            <a:r>
              <a:rPr lang="en-US" sz="1200" dirty="0" err="1"/>
              <a:t>neuronales</a:t>
            </a:r>
            <a:r>
              <a:rPr lang="en-US" sz="1200" dirty="0"/>
              <a:t> </a:t>
            </a:r>
            <a:r>
              <a:rPr lang="en-US" sz="1200" dirty="0" err="1"/>
              <a:t>artificiales</a:t>
            </a:r>
            <a:r>
              <a:rPr lang="en-US" sz="1200" dirty="0"/>
              <a:t> son </a:t>
            </a:r>
            <a:r>
              <a:rPr lang="en-US" sz="1200" dirty="0" err="1"/>
              <a:t>programas</a:t>
            </a:r>
            <a:r>
              <a:rPr lang="en-US" sz="1200" dirty="0"/>
              <a:t> de </a:t>
            </a:r>
            <a:r>
              <a:rPr lang="en-US" sz="1200" i="1" dirty="0"/>
              <a:t>software</a:t>
            </a:r>
            <a:r>
              <a:rPr lang="en-US" sz="1200" dirty="0"/>
              <a:t> o </a:t>
            </a:r>
            <a:r>
              <a:rPr lang="en-US" sz="1200" dirty="0" err="1"/>
              <a:t>algoritmos</a:t>
            </a:r>
            <a:r>
              <a:rPr lang="en-US" sz="1200" dirty="0"/>
              <a:t> que,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esencia</a:t>
            </a:r>
            <a:r>
              <a:rPr lang="en-US" sz="1200" dirty="0"/>
              <a:t>, </a:t>
            </a:r>
            <a:r>
              <a:rPr lang="en-US" sz="1200" dirty="0" err="1"/>
              <a:t>utilizan</a:t>
            </a:r>
            <a:r>
              <a:rPr lang="en-US" sz="1200" dirty="0"/>
              <a:t> </a:t>
            </a:r>
            <a:r>
              <a:rPr lang="en-US" sz="1200" dirty="0" err="1"/>
              <a:t>sistemas</a:t>
            </a:r>
            <a:r>
              <a:rPr lang="en-US" sz="1200" dirty="0"/>
              <a:t> </a:t>
            </a:r>
            <a:r>
              <a:rPr lang="en-US" sz="1200" dirty="0" err="1"/>
              <a:t>informáticos</a:t>
            </a:r>
            <a:r>
              <a:rPr lang="en-US" sz="1200" dirty="0"/>
              <a:t> para resolver </a:t>
            </a:r>
            <a:r>
              <a:rPr lang="en-US" sz="1200" dirty="0" err="1"/>
              <a:t>cálculos</a:t>
            </a:r>
            <a:r>
              <a:rPr lang="en-US" sz="1200" dirty="0"/>
              <a:t> </a:t>
            </a:r>
            <a:r>
              <a:rPr lang="en-US" sz="1200" dirty="0" err="1"/>
              <a:t>matemáticos</a:t>
            </a:r>
            <a:r>
              <a:rPr lang="en-US" sz="12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92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4B1A2D-C032-4649-9F31-5CC3A9F0BC58}"/>
              </a:ext>
            </a:extLst>
          </p:cNvPr>
          <p:cNvSpPr txBox="1"/>
          <p:nvPr/>
        </p:nvSpPr>
        <p:spPr>
          <a:xfrm>
            <a:off x="2914167" y="1777050"/>
            <a:ext cx="4453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¡¡Muchas Gracias!!</a:t>
            </a:r>
            <a:endParaRPr lang="es-CO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4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3B9-A5C9-38BB-A7CA-2383E33D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73" r="8908" b="-4"/>
          <a:stretch>
            <a:fillRect/>
          </a:stretch>
        </p:blipFill>
        <p:spPr>
          <a:xfrm>
            <a:off x="20" y="-1"/>
            <a:ext cx="4057627" cy="5143501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0"/>
            <a:ext cx="5086352" cy="17144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5B7DEC-E2D3-2A8D-9407-8DCBFF681B6B}"/>
              </a:ext>
            </a:extLst>
          </p:cNvPr>
          <p:cNvSpPr txBox="1"/>
          <p:nvPr/>
        </p:nvSpPr>
        <p:spPr>
          <a:xfrm>
            <a:off x="4586487" y="2057400"/>
            <a:ext cx="3935505" cy="2622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dirty="0" err="1"/>
              <a:t>Arquitectura</a:t>
            </a:r>
            <a:r>
              <a:rPr lang="en-US" sz="1500" b="1" dirty="0"/>
              <a:t> de </a:t>
            </a:r>
            <a:r>
              <a:rPr lang="en-US" sz="1500" b="1" dirty="0" err="1"/>
              <a:t>una</a:t>
            </a:r>
            <a:r>
              <a:rPr lang="en-US" sz="1500" b="1" dirty="0"/>
              <a:t> red neuronal simple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Una red neuronal </a:t>
            </a:r>
            <a:r>
              <a:rPr lang="en-US" sz="1500" dirty="0" err="1"/>
              <a:t>básica</a:t>
            </a:r>
            <a:r>
              <a:rPr lang="en-US" sz="1500" dirty="0"/>
              <a:t> </a:t>
            </a:r>
            <a:r>
              <a:rPr lang="en-US" sz="1500" dirty="0" err="1"/>
              <a:t>tiene</a:t>
            </a:r>
            <a:r>
              <a:rPr lang="en-US" sz="1500" dirty="0"/>
              <a:t> </a:t>
            </a:r>
            <a:r>
              <a:rPr lang="en-US" sz="1500" dirty="0" err="1"/>
              <a:t>neuronas</a:t>
            </a:r>
            <a:r>
              <a:rPr lang="en-US" sz="1500" dirty="0"/>
              <a:t> </a:t>
            </a:r>
            <a:r>
              <a:rPr lang="en-US" sz="1500" dirty="0" err="1"/>
              <a:t>artificiales</a:t>
            </a:r>
            <a:r>
              <a:rPr lang="en-US" sz="1500" dirty="0"/>
              <a:t> </a:t>
            </a:r>
            <a:r>
              <a:rPr lang="en-US" sz="1500" dirty="0" err="1"/>
              <a:t>interconectadas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tres</a:t>
            </a:r>
            <a:r>
              <a:rPr lang="en-US" sz="1500" dirty="0"/>
              <a:t> </a:t>
            </a:r>
            <a:r>
              <a:rPr lang="en-US" sz="1500" dirty="0" err="1"/>
              <a:t>capas</a:t>
            </a:r>
            <a:r>
              <a:rPr lang="en-US" sz="15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0617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622E4-E5CA-93EB-B276-99030C50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01" r="4392" b="2"/>
          <a:stretch>
            <a:fillRect/>
          </a:stretch>
        </p:blipFill>
        <p:spPr>
          <a:xfrm>
            <a:off x="20" y="-1"/>
            <a:ext cx="4057627" cy="51435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0"/>
            <a:ext cx="5086352" cy="1714499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11123F-B401-DC17-5CCA-9E0190848AA6}"/>
              </a:ext>
            </a:extLst>
          </p:cNvPr>
          <p:cNvSpPr txBox="1"/>
          <p:nvPr/>
        </p:nvSpPr>
        <p:spPr>
          <a:xfrm>
            <a:off x="4586487" y="2057400"/>
            <a:ext cx="3935505" cy="2622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</a:rPr>
              <a:t>Capa de entrada</a:t>
            </a:r>
          </a:p>
          <a:p>
            <a:pPr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sz="800" b="0" i="0" dirty="0">
                <a:effectLst/>
              </a:rPr>
              <a:t>La </a:t>
            </a:r>
            <a:r>
              <a:rPr lang="en-US" sz="800" b="0" i="0" dirty="0" err="1">
                <a:effectLst/>
              </a:rPr>
              <a:t>información</a:t>
            </a:r>
            <a:r>
              <a:rPr lang="en-US" sz="800" b="0" i="0" dirty="0">
                <a:effectLst/>
              </a:rPr>
              <a:t> del </a:t>
            </a:r>
            <a:r>
              <a:rPr lang="en-US" sz="800" b="0" i="0" dirty="0" err="1">
                <a:effectLst/>
              </a:rPr>
              <a:t>mundo</a:t>
            </a:r>
            <a:r>
              <a:rPr lang="en-US" sz="800" b="0" i="0" dirty="0">
                <a:effectLst/>
              </a:rPr>
              <a:t> exterior </a:t>
            </a:r>
            <a:r>
              <a:rPr lang="en-US" sz="800" b="0" i="0" dirty="0" err="1">
                <a:effectLst/>
              </a:rPr>
              <a:t>entra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en</a:t>
            </a:r>
            <a:r>
              <a:rPr lang="en-US" sz="800" b="0" i="0" dirty="0">
                <a:effectLst/>
              </a:rPr>
              <a:t> la red neuronal artificial </a:t>
            </a:r>
            <a:r>
              <a:rPr lang="en-US" sz="800" b="0" i="0" dirty="0" err="1">
                <a:effectLst/>
              </a:rPr>
              <a:t>desde</a:t>
            </a:r>
            <a:r>
              <a:rPr lang="en-US" sz="800" b="0" i="0" dirty="0">
                <a:effectLst/>
              </a:rPr>
              <a:t>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entrada. Los </a:t>
            </a:r>
            <a:r>
              <a:rPr lang="en-US" sz="800" b="0" i="0" dirty="0" err="1">
                <a:effectLst/>
              </a:rPr>
              <a:t>nodos</a:t>
            </a:r>
            <a:r>
              <a:rPr lang="en-US" sz="800" b="0" i="0" dirty="0">
                <a:effectLst/>
              </a:rPr>
              <a:t> de entrada </a:t>
            </a:r>
            <a:r>
              <a:rPr lang="en-US" sz="800" b="0" i="0" dirty="0" err="1">
                <a:effectLst/>
              </a:rPr>
              <a:t>procesan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los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datos</a:t>
            </a:r>
            <a:r>
              <a:rPr lang="en-US" sz="800" b="0" i="0" dirty="0">
                <a:effectLst/>
              </a:rPr>
              <a:t>, </a:t>
            </a:r>
            <a:r>
              <a:rPr lang="en-US" sz="800" b="0" i="0" dirty="0" err="1">
                <a:effectLst/>
              </a:rPr>
              <a:t>los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analizan</a:t>
            </a:r>
            <a:r>
              <a:rPr lang="en-US" sz="800" b="0" i="0" dirty="0">
                <a:effectLst/>
              </a:rPr>
              <a:t> o </a:t>
            </a:r>
            <a:r>
              <a:rPr lang="en-US" sz="800" b="0" i="0" dirty="0" err="1">
                <a:effectLst/>
              </a:rPr>
              <a:t>los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clasifican</a:t>
            </a:r>
            <a:r>
              <a:rPr lang="en-US" sz="800" b="0" i="0" dirty="0">
                <a:effectLst/>
              </a:rPr>
              <a:t> y </a:t>
            </a:r>
            <a:r>
              <a:rPr lang="en-US" sz="800" b="0" i="0" dirty="0" err="1">
                <a:effectLst/>
              </a:rPr>
              <a:t>los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pasan</a:t>
            </a:r>
            <a:r>
              <a:rPr lang="en-US" sz="800" b="0" i="0" dirty="0">
                <a:effectLst/>
              </a:rPr>
              <a:t> a la </a:t>
            </a:r>
            <a:r>
              <a:rPr lang="en-US" sz="800" b="0" i="0" dirty="0" err="1">
                <a:effectLst/>
              </a:rPr>
              <a:t>siguiente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800" b="1" i="0" dirty="0">
                <a:effectLst/>
              </a:rPr>
              <a:t>Capa </a:t>
            </a:r>
            <a:r>
              <a:rPr lang="en-US" sz="800" b="1" i="0" dirty="0" err="1">
                <a:effectLst/>
              </a:rPr>
              <a:t>oculta</a:t>
            </a:r>
            <a:endParaRPr lang="en-US" sz="800" b="1" i="0" dirty="0">
              <a:effectLst/>
            </a:endParaRPr>
          </a:p>
          <a:p>
            <a:pPr indent="-228600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</a:rPr>
              <a:t>Las </a:t>
            </a:r>
            <a:r>
              <a:rPr lang="en-US" sz="800" b="0" i="0" dirty="0" err="1">
                <a:effectLst/>
              </a:rPr>
              <a:t>capas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ocultas</a:t>
            </a:r>
            <a:r>
              <a:rPr lang="en-US" sz="800" b="0" i="0" dirty="0">
                <a:effectLst/>
              </a:rPr>
              <a:t> toman </a:t>
            </a:r>
            <a:r>
              <a:rPr lang="en-US" sz="800" b="0" i="0" dirty="0" err="1">
                <a:effectLst/>
              </a:rPr>
              <a:t>su</a:t>
            </a:r>
            <a:r>
              <a:rPr lang="en-US" sz="800" b="0" i="0" dirty="0">
                <a:effectLst/>
              </a:rPr>
              <a:t> entrada de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entrada o de </a:t>
            </a:r>
            <a:r>
              <a:rPr lang="en-US" sz="800" b="0" i="0" dirty="0" err="1">
                <a:effectLst/>
              </a:rPr>
              <a:t>otras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capas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ocultas</a:t>
            </a:r>
            <a:r>
              <a:rPr lang="en-US" sz="800" b="0" i="0" dirty="0">
                <a:effectLst/>
              </a:rPr>
              <a:t>. Las redes </a:t>
            </a:r>
            <a:r>
              <a:rPr lang="en-US" sz="800" b="0" i="0" dirty="0" err="1">
                <a:effectLst/>
              </a:rPr>
              <a:t>neuronales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artificiales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pueden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tener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una</a:t>
            </a:r>
            <a:r>
              <a:rPr lang="en-US" sz="800" b="0" i="0" dirty="0">
                <a:effectLst/>
              </a:rPr>
              <a:t> gran </a:t>
            </a:r>
            <a:r>
              <a:rPr lang="en-US" sz="800" b="0" i="0" dirty="0" err="1">
                <a:effectLst/>
              </a:rPr>
              <a:t>cantidad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capas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ocultas</a:t>
            </a:r>
            <a:r>
              <a:rPr lang="en-US" sz="800" b="0" i="0" dirty="0">
                <a:effectLst/>
              </a:rPr>
              <a:t>. Cada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oculta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analiza</a:t>
            </a:r>
            <a:r>
              <a:rPr lang="en-US" sz="800" b="0" i="0" dirty="0">
                <a:effectLst/>
              </a:rPr>
              <a:t> la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de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anterior, la </a:t>
            </a:r>
            <a:r>
              <a:rPr lang="en-US" sz="800" b="0" i="0" dirty="0" err="1">
                <a:effectLst/>
              </a:rPr>
              <a:t>procesa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aún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más</a:t>
            </a:r>
            <a:r>
              <a:rPr lang="en-US" sz="800" b="0" i="0" dirty="0">
                <a:effectLst/>
              </a:rPr>
              <a:t> y la </a:t>
            </a:r>
            <a:r>
              <a:rPr lang="en-US" sz="800" b="0" i="0" dirty="0" err="1">
                <a:effectLst/>
              </a:rPr>
              <a:t>pasa</a:t>
            </a:r>
            <a:r>
              <a:rPr lang="en-US" sz="800" b="0" i="0" dirty="0">
                <a:effectLst/>
              </a:rPr>
              <a:t> a la </a:t>
            </a:r>
            <a:r>
              <a:rPr lang="en-US" sz="800" b="0" i="0" dirty="0" err="1">
                <a:effectLst/>
              </a:rPr>
              <a:t>siguiente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800" b="1" i="0" dirty="0">
                <a:effectLst/>
              </a:rPr>
              <a:t>Capa de </a:t>
            </a:r>
            <a:r>
              <a:rPr lang="en-US" sz="800" b="1" i="0" dirty="0" err="1">
                <a:effectLst/>
              </a:rPr>
              <a:t>salida</a:t>
            </a:r>
            <a:endParaRPr lang="en-US" sz="800" b="1" i="0" dirty="0">
              <a:effectLst/>
            </a:endParaRPr>
          </a:p>
          <a:p>
            <a:pPr indent="-228600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</a:rPr>
              <a:t>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proporciona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el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resultado</a:t>
            </a:r>
            <a:r>
              <a:rPr lang="en-US" sz="800" b="0" i="0" dirty="0">
                <a:effectLst/>
              </a:rPr>
              <a:t> final de </a:t>
            </a:r>
            <a:r>
              <a:rPr lang="en-US" sz="800" b="0" i="0" dirty="0" err="1">
                <a:effectLst/>
              </a:rPr>
              <a:t>todo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el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procesamiento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datos</a:t>
            </a:r>
            <a:r>
              <a:rPr lang="en-US" sz="800" b="0" i="0" dirty="0">
                <a:effectLst/>
              </a:rPr>
              <a:t> que </a:t>
            </a:r>
            <a:r>
              <a:rPr lang="en-US" sz="800" b="0" i="0" dirty="0" err="1">
                <a:effectLst/>
              </a:rPr>
              <a:t>realiza</a:t>
            </a:r>
            <a:r>
              <a:rPr lang="en-US" sz="800" b="0" i="0" dirty="0">
                <a:effectLst/>
              </a:rPr>
              <a:t> la red neuronal artificial. </a:t>
            </a:r>
            <a:r>
              <a:rPr lang="en-US" sz="800" b="0" i="0" dirty="0" err="1">
                <a:effectLst/>
              </a:rPr>
              <a:t>Puede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tener</a:t>
            </a:r>
            <a:r>
              <a:rPr lang="en-US" sz="800" b="0" i="0" dirty="0">
                <a:effectLst/>
              </a:rPr>
              <a:t> uno o </a:t>
            </a:r>
            <a:r>
              <a:rPr lang="en-US" sz="800" b="0" i="0" dirty="0" err="1">
                <a:effectLst/>
              </a:rPr>
              <a:t>varios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nodos</a:t>
            </a:r>
            <a:r>
              <a:rPr lang="en-US" sz="800" b="0" i="0" dirty="0">
                <a:effectLst/>
              </a:rPr>
              <a:t>. Por </a:t>
            </a:r>
            <a:r>
              <a:rPr lang="en-US" sz="800" b="0" i="0" dirty="0" err="1">
                <a:effectLst/>
              </a:rPr>
              <a:t>ejemplo</a:t>
            </a:r>
            <a:r>
              <a:rPr lang="en-US" sz="800" b="0" i="0" dirty="0">
                <a:effectLst/>
              </a:rPr>
              <a:t>, </a:t>
            </a:r>
            <a:r>
              <a:rPr lang="en-US" sz="800" b="0" i="0" dirty="0" err="1">
                <a:effectLst/>
              </a:rPr>
              <a:t>si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tenemos</a:t>
            </a:r>
            <a:r>
              <a:rPr lang="en-US" sz="800" b="0" i="0" dirty="0">
                <a:effectLst/>
              </a:rPr>
              <a:t> un </a:t>
            </a:r>
            <a:r>
              <a:rPr lang="en-US" sz="800" b="0" i="0" dirty="0" err="1">
                <a:effectLst/>
              </a:rPr>
              <a:t>problema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clasificación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binaria</a:t>
            </a:r>
            <a:r>
              <a:rPr lang="en-US" sz="800" b="0" i="0" dirty="0">
                <a:effectLst/>
              </a:rPr>
              <a:t> (</a:t>
            </a:r>
            <a:r>
              <a:rPr lang="en-US" sz="800" b="0" i="0" dirty="0" err="1">
                <a:effectLst/>
              </a:rPr>
              <a:t>sí</a:t>
            </a:r>
            <a:r>
              <a:rPr lang="en-US" sz="800" b="0" i="0" dirty="0">
                <a:effectLst/>
              </a:rPr>
              <a:t>/no),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tendrá</a:t>
            </a:r>
            <a:r>
              <a:rPr lang="en-US" sz="800" b="0" i="0" dirty="0">
                <a:effectLst/>
              </a:rPr>
              <a:t> un </a:t>
            </a:r>
            <a:r>
              <a:rPr lang="en-US" sz="800" b="0" i="0" dirty="0" err="1">
                <a:effectLst/>
              </a:rPr>
              <a:t>nodo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que </a:t>
            </a:r>
            <a:r>
              <a:rPr lang="en-US" sz="800" b="0" i="0" dirty="0" err="1">
                <a:effectLst/>
              </a:rPr>
              <a:t>dará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como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resultado</a:t>
            </a:r>
            <a:r>
              <a:rPr lang="en-US" sz="800" b="0" i="0" dirty="0">
                <a:effectLst/>
              </a:rPr>
              <a:t> 1 o 0. Sin embargo, </a:t>
            </a:r>
            <a:r>
              <a:rPr lang="en-US" sz="800" b="0" i="0" dirty="0" err="1">
                <a:effectLst/>
              </a:rPr>
              <a:t>si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tenemos</a:t>
            </a:r>
            <a:r>
              <a:rPr lang="en-US" sz="800" b="0" i="0" dirty="0">
                <a:effectLst/>
              </a:rPr>
              <a:t> un </a:t>
            </a:r>
            <a:r>
              <a:rPr lang="en-US" sz="800" b="0" i="0" dirty="0" err="1">
                <a:effectLst/>
              </a:rPr>
              <a:t>problema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clasificación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multiclase</a:t>
            </a:r>
            <a:r>
              <a:rPr lang="en-US" sz="800" b="0" i="0" dirty="0">
                <a:effectLst/>
              </a:rPr>
              <a:t>, la </a:t>
            </a:r>
            <a:r>
              <a:rPr lang="en-US" sz="800" b="0" i="0" dirty="0" err="1">
                <a:effectLst/>
              </a:rPr>
              <a:t>capa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puede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estar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formada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por</a:t>
            </a:r>
            <a:r>
              <a:rPr lang="en-US" sz="800" b="0" i="0" dirty="0">
                <a:effectLst/>
              </a:rPr>
              <a:t> </a:t>
            </a:r>
            <a:r>
              <a:rPr lang="en-US" sz="800" b="0" i="0" dirty="0" err="1">
                <a:effectLst/>
              </a:rPr>
              <a:t>más</a:t>
            </a:r>
            <a:r>
              <a:rPr lang="en-US" sz="800" b="0" i="0" dirty="0">
                <a:effectLst/>
              </a:rPr>
              <a:t> de un </a:t>
            </a:r>
            <a:r>
              <a:rPr lang="en-US" sz="800" b="0" i="0" dirty="0" err="1">
                <a:effectLst/>
              </a:rPr>
              <a:t>nodo</a:t>
            </a:r>
            <a:r>
              <a:rPr lang="en-US" sz="800" b="0" i="0" dirty="0">
                <a:effectLst/>
              </a:rPr>
              <a:t> de </a:t>
            </a:r>
            <a:r>
              <a:rPr lang="en-US" sz="800" b="0" i="0" dirty="0" err="1">
                <a:effectLst/>
              </a:rPr>
              <a:t>salida</a:t>
            </a:r>
            <a:r>
              <a:rPr lang="en-US" sz="800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56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299" y="241299"/>
            <a:ext cx="8660121" cy="46609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Right Triangle 308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Qué son las redes neuronales y sus aplicaciones | OpenWebinars">
            <a:extLst>
              <a:ext uri="{FF2B5EF4-FFF2-40B4-BE49-F238E27FC236}">
                <a16:creationId xmlns:a16="http://schemas.microsoft.com/office/drawing/2014/main" id="{2841C161-5DB1-9548-4BEC-8C88DF18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706" y="688909"/>
            <a:ext cx="5735863" cy="373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6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hands holding an open book">
            <a:extLst>
              <a:ext uri="{FF2B5EF4-FFF2-40B4-BE49-F238E27FC236}">
                <a16:creationId xmlns:a16="http://schemas.microsoft.com/office/drawing/2014/main" id="{8CAC3D1C-1F86-EF75-ACED-B0F06CC7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1"/>
          <a:stretch>
            <a:fillRect/>
          </a:stretch>
        </p:blipFill>
        <p:spPr>
          <a:xfrm>
            <a:off x="2" y="10"/>
            <a:ext cx="9143998" cy="5143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76273" y="1659859"/>
            <a:ext cx="5148074" cy="181921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43000">
                <a:schemeClr val="accent2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71912" y="0"/>
            <a:ext cx="5286509" cy="514350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64841" y="-45508"/>
            <a:ext cx="5148072" cy="523908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4000">
                <a:schemeClr val="accent2">
                  <a:alpha val="0"/>
                </a:schemeClr>
              </a:gs>
            </a:gsLst>
            <a:lin ang="7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B5855-8EB7-1AE5-9030-5D0AA3C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521693" y="-485919"/>
            <a:ext cx="2129455" cy="9144001"/>
          </a:xfrm>
          <a:prstGeom prst="rect">
            <a:avLst/>
          </a:prstGeom>
          <a:gradFill>
            <a:gsLst>
              <a:gs pos="0">
                <a:schemeClr val="accent2"/>
              </a:gs>
              <a:gs pos="53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64E166F-B056-A175-21FF-60AEA654B8BE}"/>
              </a:ext>
            </a:extLst>
          </p:cNvPr>
          <p:cNvSpPr txBox="1"/>
          <p:nvPr/>
        </p:nvSpPr>
        <p:spPr>
          <a:xfrm>
            <a:off x="5798601" y="1603656"/>
            <a:ext cx="2784615" cy="2129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LECTURA</a:t>
            </a:r>
          </a:p>
        </p:txBody>
      </p:sp>
    </p:spTree>
    <p:extLst>
      <p:ext uri="{BB962C8B-B14F-4D97-AF65-F5344CB8AC3E}">
        <p14:creationId xmlns:p14="http://schemas.microsoft.com/office/powerpoint/2010/main" val="423074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3" name="Isosceles Triangle 411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03E527-9E3D-3ACA-6E03-080DE5506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6467" y="482600"/>
            <a:ext cx="5571065" cy="41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Isosceles Triangle 411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A74C97-ECC4-4C3A-988A-A72C1F8B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2371" cy="4195245"/>
          </a:xfrm>
          <a:custGeom>
            <a:avLst/>
            <a:gdLst>
              <a:gd name="connsiteX0" fmla="*/ 2177447 w 6323162"/>
              <a:gd name="connsiteY0" fmla="*/ 0 h 5593660"/>
              <a:gd name="connsiteX1" fmla="*/ 4826316 w 6323162"/>
              <a:gd name="connsiteY1" fmla="*/ 0 h 5593660"/>
              <a:gd name="connsiteX2" fmla="*/ 4971508 w 6323162"/>
              <a:gd name="connsiteY2" fmla="*/ 75777 h 5593660"/>
              <a:gd name="connsiteX3" fmla="*/ 5577109 w 6323162"/>
              <a:gd name="connsiteY3" fmla="*/ 586873 h 5593660"/>
              <a:gd name="connsiteX4" fmla="*/ 6323162 w 6323162"/>
              <a:gd name="connsiteY4" fmla="*/ 2829148 h 5593660"/>
              <a:gd name="connsiteX5" fmla="*/ 5990836 w 6323162"/>
              <a:gd name="connsiteY5" fmla="*/ 3748729 h 5593660"/>
              <a:gd name="connsiteX6" fmla="*/ 5006899 w 6323162"/>
              <a:gd name="connsiteY6" fmla="*/ 4604992 h 5593660"/>
              <a:gd name="connsiteX7" fmla="*/ 4790566 w 6323162"/>
              <a:gd name="connsiteY7" fmla="*/ 4768788 h 5593660"/>
              <a:gd name="connsiteX8" fmla="*/ 3012943 w 6323162"/>
              <a:gd name="connsiteY8" fmla="*/ 5593660 h 5593660"/>
              <a:gd name="connsiteX9" fmla="*/ 671286 w 6323162"/>
              <a:gd name="connsiteY9" fmla="*/ 4252856 h 5593660"/>
              <a:gd name="connsiteX10" fmla="*/ 421733 w 6323162"/>
              <a:gd name="connsiteY10" fmla="*/ 3909839 h 5593660"/>
              <a:gd name="connsiteX11" fmla="*/ 48655 w 6323162"/>
              <a:gd name="connsiteY11" fmla="*/ 3351082 h 5593660"/>
              <a:gd name="connsiteX12" fmla="*/ 0 w 6323162"/>
              <a:gd name="connsiteY12" fmla="*/ 3239820 h 5593660"/>
              <a:gd name="connsiteX13" fmla="*/ 0 w 6323162"/>
              <a:gd name="connsiteY13" fmla="*/ 2248150 h 5593660"/>
              <a:gd name="connsiteX14" fmla="*/ 1658 w 6323162"/>
              <a:gd name="connsiteY14" fmla="*/ 2239520 h 5593660"/>
              <a:gd name="connsiteX15" fmla="*/ 225714 w 6323162"/>
              <a:gd name="connsiteY15" fmla="*/ 1665285 h 5593660"/>
              <a:gd name="connsiteX16" fmla="*/ 1050970 w 6323162"/>
              <a:gd name="connsiteY16" fmla="*/ 665214 h 5593660"/>
              <a:gd name="connsiteX17" fmla="*/ 1923692 w 6323162"/>
              <a:gd name="connsiteY17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FB5F3BA-58DF-40DA-AE44-974A00E0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947" y="1198659"/>
            <a:ext cx="4047053" cy="3944841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6318" y="1055535"/>
            <a:ext cx="4249494" cy="4099891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26" y="-11925"/>
            <a:ext cx="4933752" cy="4361167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C71CB2-C63D-859A-CEC8-D616BFD3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4" y="1362786"/>
            <a:ext cx="3057711" cy="12689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4AC5BF-7E63-1EB1-61B7-ECD7CFEB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06" y="2678723"/>
            <a:ext cx="2528794" cy="1285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7E35539-E1E6-6715-43D9-A27F139342C9}"/>
              </a:ext>
            </a:extLst>
          </p:cNvPr>
          <p:cNvSpPr txBox="1"/>
          <p:nvPr/>
        </p:nvSpPr>
        <p:spPr>
          <a:xfrm>
            <a:off x="4640013" y="275329"/>
            <a:ext cx="4194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Los algoritmos de aprendizaje de máquinas se diseñan para detectar patrones en los datos</a:t>
            </a:r>
          </a:p>
        </p:txBody>
      </p:sp>
    </p:spTree>
    <p:extLst>
      <p:ext uri="{BB962C8B-B14F-4D97-AF65-F5344CB8AC3E}">
        <p14:creationId xmlns:p14="http://schemas.microsoft.com/office/powerpoint/2010/main" val="4853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n generada">
            <a:extLst>
              <a:ext uri="{FF2B5EF4-FFF2-40B4-BE49-F238E27FC236}">
                <a16:creationId xmlns:a16="http://schemas.microsoft.com/office/drawing/2014/main" id="{46C19234-154E-C103-DFC5-690CC62B2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2187" y="482600"/>
            <a:ext cx="6259624" cy="41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10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1732</TotalTime>
  <Words>569</Words>
  <Application>Microsoft Office PowerPoint</Application>
  <PresentationFormat>Presentación en pantalla (16:9)</PresentationFormat>
  <Paragraphs>48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Meiryo</vt:lpstr>
      <vt:lpstr>Aptos</vt:lpstr>
      <vt:lpstr>Aptos Display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UNIVERSIDAD EAN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UNIVERSIDAD EAN</dc:creator>
  <cp:lastModifiedBy>Stiven Hernandez Parra</cp:lastModifiedBy>
  <cp:revision>35</cp:revision>
  <dcterms:created xsi:type="dcterms:W3CDTF">2018-10-16T22:27:03Z</dcterms:created>
  <dcterms:modified xsi:type="dcterms:W3CDTF">2025-08-22T19:53:48Z</dcterms:modified>
</cp:coreProperties>
</file>